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4"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Lst>
  <p:sldSz cy="13716000" cx="24377650"/>
  <p:notesSz cx="6858000" cy="9144000"/>
  <p:embeddedFontLst>
    <p:embeddedFont>
      <p:font typeface="Roboto Medium"/>
      <p:regular r:id="rId45"/>
      <p:bold r:id="rId46"/>
      <p:italic r:id="rId47"/>
      <p:boldItalic r:id="rId48"/>
    </p:embeddedFont>
    <p:embeddedFont>
      <p:font typeface="Roboto"/>
      <p:regular r:id="rId49"/>
      <p:bold r:id="rId50"/>
      <p:italic r:id="rId51"/>
      <p:boldItalic r:id="rId52"/>
    </p:embeddedFont>
    <p:embeddedFont>
      <p:font typeface="Lato Light"/>
      <p:regular r:id="rId53"/>
      <p:bold r:id="rId54"/>
      <p:italic r:id="rId55"/>
      <p:boldItalic r:id="rId56"/>
    </p:embeddedFont>
    <p:embeddedFont>
      <p:font typeface="Roboto Light"/>
      <p:regular r:id="rId57"/>
      <p:bold r:id="rId58"/>
      <p:italic r:id="rId59"/>
      <p:boldItalic r:id="rId60"/>
    </p:embeddedFont>
    <p:embeddedFont>
      <p:font typeface="Helvetica Neue"/>
      <p:regular r:id="rId61"/>
      <p:bold r:id="rId62"/>
      <p:italic r:id="rId63"/>
      <p:boldItalic r:id="rId6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os="958">
          <p15:clr>
            <a:srgbClr val="A4A3A4"/>
          </p15:clr>
        </p15:guide>
        <p15:guide id="2" orient="horz" pos="8160">
          <p15:clr>
            <a:srgbClr val="A4A3A4"/>
          </p15:clr>
        </p15:guide>
        <p15:guide id="3" orient="horz" pos="480">
          <p15:clr>
            <a:srgbClr val="A4A3A4"/>
          </p15:clr>
        </p15:guide>
        <p15:guide id="4" pos="14398">
          <p15:clr>
            <a:srgbClr val="A4A3A4"/>
          </p15:clr>
        </p15:guide>
        <p15:guide id="5" orient="horz" pos="3096">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DEC930B-E407-4346-8777-F9688F7AC068}">
  <a:tblStyle styleId="{FDEC930B-E407-4346-8777-F9688F7AC068}"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958"/>
        <p:guide pos="8160" orient="horz"/>
        <p:guide pos="480" orient="horz"/>
        <p:guide pos="14398"/>
        <p:guide pos="3096"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font" Target="fonts/RobotoMedium-bold.fntdata"/><Relationship Id="rId45" Type="http://schemas.openxmlformats.org/officeDocument/2006/relationships/font" Target="fonts/RobotoMedium-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font" Target="fonts/RobotoMedium-boldItalic.fntdata"/><Relationship Id="rId47" Type="http://schemas.openxmlformats.org/officeDocument/2006/relationships/font" Target="fonts/RobotoMedium-italic.fntdata"/><Relationship Id="rId49" Type="http://schemas.openxmlformats.org/officeDocument/2006/relationships/font" Target="fonts/Roboto-regular.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HelveticaNeue-bold.fntdata"/><Relationship Id="rId61" Type="http://schemas.openxmlformats.org/officeDocument/2006/relationships/font" Target="fonts/HelveticaNeue-regular.fntdata"/><Relationship Id="rId20" Type="http://schemas.openxmlformats.org/officeDocument/2006/relationships/slide" Target="slides/slide14.xml"/><Relationship Id="rId64" Type="http://schemas.openxmlformats.org/officeDocument/2006/relationships/font" Target="fonts/HelveticaNeue-boldItalic.fntdata"/><Relationship Id="rId63" Type="http://schemas.openxmlformats.org/officeDocument/2006/relationships/font" Target="fonts/HelveticaNeue-italic.fntdata"/><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60" Type="http://schemas.openxmlformats.org/officeDocument/2006/relationships/font" Target="fonts/RobotoLight-boldItalic.fntdata"/><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Roboto-italic.fntdata"/><Relationship Id="rId50" Type="http://schemas.openxmlformats.org/officeDocument/2006/relationships/font" Target="fonts/Roboto-bold.fntdata"/><Relationship Id="rId53" Type="http://schemas.openxmlformats.org/officeDocument/2006/relationships/font" Target="fonts/LatoLight-regular.fntdata"/><Relationship Id="rId52" Type="http://schemas.openxmlformats.org/officeDocument/2006/relationships/font" Target="fonts/Roboto-boldItalic.fntdata"/><Relationship Id="rId11" Type="http://schemas.openxmlformats.org/officeDocument/2006/relationships/slide" Target="slides/slide5.xml"/><Relationship Id="rId55" Type="http://schemas.openxmlformats.org/officeDocument/2006/relationships/font" Target="fonts/LatoLight-italic.fntdata"/><Relationship Id="rId10" Type="http://schemas.openxmlformats.org/officeDocument/2006/relationships/slide" Target="slides/slide4.xml"/><Relationship Id="rId54" Type="http://schemas.openxmlformats.org/officeDocument/2006/relationships/font" Target="fonts/LatoLight-bold.fntdata"/><Relationship Id="rId13" Type="http://schemas.openxmlformats.org/officeDocument/2006/relationships/slide" Target="slides/slide7.xml"/><Relationship Id="rId57" Type="http://schemas.openxmlformats.org/officeDocument/2006/relationships/font" Target="fonts/RobotoLight-regular.fntdata"/><Relationship Id="rId12" Type="http://schemas.openxmlformats.org/officeDocument/2006/relationships/slide" Target="slides/slide6.xml"/><Relationship Id="rId56" Type="http://schemas.openxmlformats.org/officeDocument/2006/relationships/font" Target="fonts/LatoLight-boldItalic.fntdata"/><Relationship Id="rId15" Type="http://schemas.openxmlformats.org/officeDocument/2006/relationships/slide" Target="slides/slide9.xml"/><Relationship Id="rId59" Type="http://schemas.openxmlformats.org/officeDocument/2006/relationships/font" Target="fonts/RobotoLight-italic.fntdata"/><Relationship Id="rId14" Type="http://schemas.openxmlformats.org/officeDocument/2006/relationships/slide" Target="slides/slide8.xml"/><Relationship Id="rId58" Type="http://schemas.openxmlformats.org/officeDocument/2006/relationships/font" Target="fonts/RobotoLight-bold.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Lato Light"/>
                <a:ea typeface="Lato Light"/>
                <a:cs typeface="Lato Light"/>
                <a:sym typeface="Lato Light"/>
              </a:defRPr>
            </a:lvl1pPr>
            <a:lvl2pPr lvl="1"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Lato Light"/>
                <a:ea typeface="Lato Light"/>
                <a:cs typeface="Lato Light"/>
                <a:sym typeface="Lato Light"/>
              </a:defRPr>
            </a:lvl1pPr>
            <a:lvl2pPr lvl="1"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2400" u="none" cap="none" strike="noStrike">
                <a:solidFill>
                  <a:schemeClr val="dk1"/>
                </a:solidFill>
                <a:latin typeface="Lato Light"/>
                <a:ea typeface="Lato Light"/>
                <a:cs typeface="Lato Light"/>
                <a:sym typeface="Lato Light"/>
              </a:defRPr>
            </a:lvl1pPr>
            <a:lvl2pPr indent="-228600" lvl="1" marL="914400" marR="0" rtl="0" algn="l">
              <a:spcBef>
                <a:spcPts val="0"/>
              </a:spcBef>
              <a:spcAft>
                <a:spcPts val="0"/>
              </a:spcAft>
              <a:buSzPts val="1400"/>
              <a:buNone/>
              <a:defRPr b="0" i="0" sz="2400" u="none" cap="none" strike="noStrike">
                <a:solidFill>
                  <a:schemeClr val="dk1"/>
                </a:solidFill>
                <a:latin typeface="Lato Light"/>
                <a:ea typeface="Lato Light"/>
                <a:cs typeface="Lato Light"/>
                <a:sym typeface="Lato Light"/>
              </a:defRPr>
            </a:lvl2pPr>
            <a:lvl3pPr indent="-228600" lvl="2" marL="1371600" marR="0" rtl="0" algn="l">
              <a:spcBef>
                <a:spcPts val="0"/>
              </a:spcBef>
              <a:spcAft>
                <a:spcPts val="0"/>
              </a:spcAft>
              <a:buSzPts val="1400"/>
              <a:buNone/>
              <a:defRPr b="0" i="0" sz="2400" u="none" cap="none" strike="noStrike">
                <a:solidFill>
                  <a:schemeClr val="dk1"/>
                </a:solidFill>
                <a:latin typeface="Lato Light"/>
                <a:ea typeface="Lato Light"/>
                <a:cs typeface="Lato Light"/>
                <a:sym typeface="Lato Light"/>
              </a:defRPr>
            </a:lvl3pPr>
            <a:lvl4pPr indent="-228600" lvl="3" marL="1828800" marR="0" rtl="0" algn="l">
              <a:spcBef>
                <a:spcPts val="0"/>
              </a:spcBef>
              <a:spcAft>
                <a:spcPts val="0"/>
              </a:spcAft>
              <a:buSzPts val="1400"/>
              <a:buNone/>
              <a:defRPr b="0" i="0" sz="2400" u="none" cap="none" strike="noStrike">
                <a:solidFill>
                  <a:schemeClr val="dk1"/>
                </a:solidFill>
                <a:latin typeface="Lato Light"/>
                <a:ea typeface="Lato Light"/>
                <a:cs typeface="Lato Light"/>
                <a:sym typeface="Lato Light"/>
              </a:defRPr>
            </a:lvl4pPr>
            <a:lvl5pPr indent="-228600" lvl="4" marL="2286000" marR="0" rtl="0" algn="l">
              <a:spcBef>
                <a:spcPts val="0"/>
              </a:spcBef>
              <a:spcAft>
                <a:spcPts val="0"/>
              </a:spcAft>
              <a:buSzPts val="1400"/>
              <a:buNone/>
              <a:defRPr b="0" i="0" sz="2400" u="none" cap="none" strike="noStrike">
                <a:solidFill>
                  <a:schemeClr val="dk1"/>
                </a:solidFill>
                <a:latin typeface="Lato Light"/>
                <a:ea typeface="Lato Light"/>
                <a:cs typeface="Lato Light"/>
                <a:sym typeface="Lato Light"/>
              </a:defRPr>
            </a:lvl5pPr>
            <a:lvl6pPr indent="-228600" lvl="5" marL="2743200"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Lato Light"/>
                <a:ea typeface="Lato Light"/>
                <a:cs typeface="Lato Light"/>
                <a:sym typeface="Lato Light"/>
              </a:defRPr>
            </a:lvl1pPr>
            <a:lvl2pPr lvl="1"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Lato Light"/>
                <a:ea typeface="Lato Light"/>
                <a:cs typeface="Lato Light"/>
                <a:sym typeface="Lato Light"/>
              </a:rPr>
              <a:t>‹#›</a:t>
            </a:fld>
            <a:endParaRPr b="0" i="0" sz="1200" u="none" cap="none" strike="noStrike">
              <a:solidFill>
                <a:schemeClr val="dk1"/>
              </a:solidFill>
              <a:latin typeface="Lato Light"/>
              <a:ea typeface="Lato Light"/>
              <a:cs typeface="Lato Light"/>
              <a:sym typeface="Lato Light"/>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630a814dc5_0_53: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630a814dc5_0_5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8bd883d690_0_12: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8bd883d690_0_1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ec0fbd2860_0_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ec0fbd2860_0_3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6" name="Google Shape;206;gec0fbd2860_0_3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ec0fbd2860_0_50: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ec0fbd2860_0_5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ede77d5ba8_0_1: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ede77d5ba8_0_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fccc78a4db_0_0: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fccc78a4db_0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11dc1495bdb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11dc1495bdb_0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4" name="Google Shape;244;g11dc1495bdb_0_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2e02b562cd9_0_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2e02b562cd9_0_1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4" name="Google Shape;254;g2e02b562cd9_0_13: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11dc1495bdb_0_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11dc1495bdb_0_1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3" name="Google Shape;263;g11dc1495bdb_0_16: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edacafa26d_0_19: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edacafa26d_0_1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edacafa26d_0_26: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edacafa26d_0_2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Carson</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e09e24a58b_0_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e09e24a58b_0_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Jamie Sue</a:t>
            </a:r>
            <a:endParaRPr/>
          </a:p>
        </p:txBody>
      </p:sp>
      <p:sp>
        <p:nvSpPr>
          <p:cNvPr id="126" name="Google Shape;126;ge09e24a58b_0_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edacafa26d_0_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edacafa26d_0_3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Carson</a:t>
            </a:r>
            <a:endParaRPr/>
          </a:p>
        </p:txBody>
      </p:sp>
      <p:sp>
        <p:nvSpPr>
          <p:cNvPr id="289" name="Google Shape;289;gedacafa26d_0_33: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ede77d5ba8_0_17: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ede77d5ba8_0_1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Marshall</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fccc78a4db_0_8: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fccc78a4db_0_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Marshall</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11dc1495bdb_0_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11dc1495bdb_0_3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Matthew</a:t>
            </a:r>
            <a:endParaRPr/>
          </a:p>
        </p:txBody>
      </p:sp>
      <p:sp>
        <p:nvSpPr>
          <p:cNvPr id="322" name="Google Shape;322;g11dc1495bdb_0_32: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27203d4c403_0_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27203d4c403_0_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Matthew</a:t>
            </a:r>
            <a:endParaRPr/>
          </a:p>
        </p:txBody>
      </p:sp>
      <p:sp>
        <p:nvSpPr>
          <p:cNvPr id="337" name="Google Shape;337;g27203d4c403_0_9: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2df0d8d0f0d_0_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2df0d8d0f0d_0_2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Matthew</a:t>
            </a:r>
            <a:endParaRPr/>
          </a:p>
        </p:txBody>
      </p:sp>
      <p:sp>
        <p:nvSpPr>
          <p:cNvPr id="346" name="Google Shape;346;g2df0d8d0f0d_0_22: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8bd883d690_5_5135: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8bd883d690_5_513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ec0fbd2860_0_7: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ec0fbd2860_0_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ede77d5ba8_0_52: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ede77d5ba8_0_5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ede77d5ba8_0_46: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ede77d5ba8_0_4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8bd883d690_5_4119: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8bd883d690_5_411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2726d2f7c97_0_6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7" name="Google Shape;397;g2726d2f7c97_0_6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8" name="Google Shape;398;g2726d2f7c97_0_6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gedacafa26d_0_68: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406" name="Google Shape;406;gedacafa26d_0_6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Carson</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gede77d5ba8_0_64: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416" name="Google Shape;416;gede77d5ba8_0_6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Marshall</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gede77d5ba8_0_58: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425" name="Google Shape;425;gede77d5ba8_0_5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Jamie Sue</a:t>
            </a:r>
            <a:endParaRPr/>
          </a:p>
          <a:p>
            <a:pPr indent="0" lvl="0" marL="0" rtl="0" algn="l">
              <a:spcBef>
                <a:spcPts val="0"/>
              </a:spcBef>
              <a:spcAft>
                <a:spcPts val="0"/>
              </a:spcAft>
              <a:buNone/>
            </a:pPr>
            <a:r>
              <a:t/>
            </a:r>
            <a:endParaRPr sz="800"/>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g2df0d8d0f0d_0_4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5" name="Google Shape;435;g2df0d8d0f0d_0_4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6" name="Google Shape;436;g2df0d8d0f0d_0_49: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gedacafa26d_0_95: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445" name="Google Shape;445;gedacafa26d_0_9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Jamie Sue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g2df0d8d0f0d_0_6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3" name="Google Shape;453;g2df0d8d0f0d_0_6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Jamie Sue</a:t>
            </a:r>
            <a:endParaRPr/>
          </a:p>
        </p:txBody>
      </p:sp>
      <p:sp>
        <p:nvSpPr>
          <p:cNvPr id="454" name="Google Shape;454;g2df0d8d0f0d_0_6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g8bd883d690_5_5142: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462" name="Google Shape;462;g8bd883d690_5_514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gedacafa26d_0_101: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470" name="Google Shape;470;gedacafa26d_0_10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Matthew - Summary / Lori - Mitigations</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8bd883d690_0_28: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8bd883d690_0_2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Jamie Sue</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13077ada377_1_0: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13077ada377_1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Lori</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13077ada377_1_7: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13077ada377_1_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Lori</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13077ada377_1_13: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13077ada377_1_1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Lori</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ec0fbd2860_0_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ec0fbd2860_0_1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Carson</a:t>
            </a:r>
            <a:endParaRPr/>
          </a:p>
        </p:txBody>
      </p:sp>
      <p:sp>
        <p:nvSpPr>
          <p:cNvPr id="177" name="Google Shape;177;gec0fbd2860_0_13: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edacafa26d_0_12: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edacafa26d_0_1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3" name="Shape 13"/>
        <p:cNvGrpSpPr/>
        <p:nvPr/>
      </p:nvGrpSpPr>
      <p:grpSpPr>
        <a:xfrm>
          <a:off x="0" y="0"/>
          <a:ext cx="0" cy="0"/>
          <a:chOff x="0" y="0"/>
          <a:chExt cx="0" cy="0"/>
        </a:xfrm>
      </p:grpSpPr>
      <p:sp>
        <p:nvSpPr>
          <p:cNvPr id="14" name="Google Shape;14;p2"/>
          <p:cNvSpPr txBox="1"/>
          <p:nvPr>
            <p:ph type="ctrTitle"/>
          </p:nvPr>
        </p:nvSpPr>
        <p:spPr>
          <a:xfrm>
            <a:off x="831006" y="1985533"/>
            <a:ext cx="22715700" cy="5473500"/>
          </a:xfrm>
          <a:prstGeom prst="rect">
            <a:avLst/>
          </a:prstGeom>
        </p:spPr>
        <p:txBody>
          <a:bodyPr anchorCtr="0" anchor="b" bIns="243750" lIns="243750" spcFirstLastPara="1" rIns="243750" wrap="square" tIns="243750">
            <a:normAutofit/>
          </a:bodyPr>
          <a:lstStyle>
            <a:lvl1pPr lvl="0" algn="ctr">
              <a:spcBef>
                <a:spcPts val="0"/>
              </a:spcBef>
              <a:spcAft>
                <a:spcPts val="0"/>
              </a:spcAft>
              <a:buSzPts val="13900"/>
              <a:buNone/>
              <a:defRPr sz="13900"/>
            </a:lvl1pPr>
            <a:lvl2pPr lvl="1" algn="ctr">
              <a:spcBef>
                <a:spcPts val="0"/>
              </a:spcBef>
              <a:spcAft>
                <a:spcPts val="0"/>
              </a:spcAft>
              <a:buSzPts val="13900"/>
              <a:buNone/>
              <a:defRPr sz="13900"/>
            </a:lvl2pPr>
            <a:lvl3pPr lvl="2" algn="ctr">
              <a:spcBef>
                <a:spcPts val="0"/>
              </a:spcBef>
              <a:spcAft>
                <a:spcPts val="0"/>
              </a:spcAft>
              <a:buSzPts val="13900"/>
              <a:buNone/>
              <a:defRPr sz="13900"/>
            </a:lvl3pPr>
            <a:lvl4pPr lvl="3" algn="ctr">
              <a:spcBef>
                <a:spcPts val="0"/>
              </a:spcBef>
              <a:spcAft>
                <a:spcPts val="0"/>
              </a:spcAft>
              <a:buSzPts val="13900"/>
              <a:buNone/>
              <a:defRPr sz="13900"/>
            </a:lvl4pPr>
            <a:lvl5pPr lvl="4" algn="ctr">
              <a:spcBef>
                <a:spcPts val="0"/>
              </a:spcBef>
              <a:spcAft>
                <a:spcPts val="0"/>
              </a:spcAft>
              <a:buSzPts val="13900"/>
              <a:buNone/>
              <a:defRPr sz="13900"/>
            </a:lvl5pPr>
            <a:lvl6pPr lvl="5" algn="ctr">
              <a:spcBef>
                <a:spcPts val="0"/>
              </a:spcBef>
              <a:spcAft>
                <a:spcPts val="0"/>
              </a:spcAft>
              <a:buSzPts val="13900"/>
              <a:buNone/>
              <a:defRPr sz="13900"/>
            </a:lvl6pPr>
            <a:lvl7pPr lvl="6" algn="ctr">
              <a:spcBef>
                <a:spcPts val="0"/>
              </a:spcBef>
              <a:spcAft>
                <a:spcPts val="0"/>
              </a:spcAft>
              <a:buSzPts val="13900"/>
              <a:buNone/>
              <a:defRPr sz="13900"/>
            </a:lvl7pPr>
            <a:lvl8pPr lvl="7" algn="ctr">
              <a:spcBef>
                <a:spcPts val="0"/>
              </a:spcBef>
              <a:spcAft>
                <a:spcPts val="0"/>
              </a:spcAft>
              <a:buSzPts val="13900"/>
              <a:buNone/>
              <a:defRPr sz="13900"/>
            </a:lvl8pPr>
            <a:lvl9pPr lvl="8" algn="ctr">
              <a:spcBef>
                <a:spcPts val="0"/>
              </a:spcBef>
              <a:spcAft>
                <a:spcPts val="0"/>
              </a:spcAft>
              <a:buSzPts val="13900"/>
              <a:buNone/>
              <a:defRPr sz="13900"/>
            </a:lvl9pPr>
          </a:lstStyle>
          <a:p/>
        </p:txBody>
      </p:sp>
      <p:sp>
        <p:nvSpPr>
          <p:cNvPr id="15" name="Google Shape;15;p2"/>
          <p:cNvSpPr txBox="1"/>
          <p:nvPr>
            <p:ph idx="1" type="subTitle"/>
          </p:nvPr>
        </p:nvSpPr>
        <p:spPr>
          <a:xfrm>
            <a:off x="830984" y="7557667"/>
            <a:ext cx="22715700" cy="2113500"/>
          </a:xfrm>
          <a:prstGeom prst="rect">
            <a:avLst/>
          </a:prstGeom>
        </p:spPr>
        <p:txBody>
          <a:bodyPr anchorCtr="0" anchor="t" bIns="243750" lIns="243750" spcFirstLastPara="1" rIns="243750" wrap="square" tIns="243750">
            <a:normAutofit/>
          </a:bodyPr>
          <a:lstStyle>
            <a:lvl1pPr lvl="0" algn="ctr">
              <a:lnSpc>
                <a:spcPct val="100000"/>
              </a:lnSpc>
              <a:spcBef>
                <a:spcPts val="0"/>
              </a:spcBef>
              <a:spcAft>
                <a:spcPts val="0"/>
              </a:spcAft>
              <a:buSzPts val="7500"/>
              <a:buNone/>
              <a:defRPr sz="7500"/>
            </a:lvl1pPr>
            <a:lvl2pPr lvl="1" algn="ctr">
              <a:lnSpc>
                <a:spcPct val="100000"/>
              </a:lnSpc>
              <a:spcBef>
                <a:spcPts val="0"/>
              </a:spcBef>
              <a:spcAft>
                <a:spcPts val="0"/>
              </a:spcAft>
              <a:buSzPts val="7500"/>
              <a:buNone/>
              <a:defRPr sz="7500"/>
            </a:lvl2pPr>
            <a:lvl3pPr lvl="2" algn="ctr">
              <a:lnSpc>
                <a:spcPct val="100000"/>
              </a:lnSpc>
              <a:spcBef>
                <a:spcPts val="0"/>
              </a:spcBef>
              <a:spcAft>
                <a:spcPts val="0"/>
              </a:spcAft>
              <a:buSzPts val="7500"/>
              <a:buNone/>
              <a:defRPr sz="7500"/>
            </a:lvl3pPr>
            <a:lvl4pPr lvl="3" algn="ctr">
              <a:lnSpc>
                <a:spcPct val="100000"/>
              </a:lnSpc>
              <a:spcBef>
                <a:spcPts val="0"/>
              </a:spcBef>
              <a:spcAft>
                <a:spcPts val="0"/>
              </a:spcAft>
              <a:buSzPts val="7500"/>
              <a:buNone/>
              <a:defRPr sz="7500"/>
            </a:lvl4pPr>
            <a:lvl5pPr lvl="4" algn="ctr">
              <a:lnSpc>
                <a:spcPct val="100000"/>
              </a:lnSpc>
              <a:spcBef>
                <a:spcPts val="0"/>
              </a:spcBef>
              <a:spcAft>
                <a:spcPts val="0"/>
              </a:spcAft>
              <a:buSzPts val="7500"/>
              <a:buNone/>
              <a:defRPr sz="7500"/>
            </a:lvl5pPr>
            <a:lvl6pPr lvl="5" algn="ctr">
              <a:lnSpc>
                <a:spcPct val="100000"/>
              </a:lnSpc>
              <a:spcBef>
                <a:spcPts val="0"/>
              </a:spcBef>
              <a:spcAft>
                <a:spcPts val="0"/>
              </a:spcAft>
              <a:buSzPts val="7500"/>
              <a:buNone/>
              <a:defRPr sz="7500"/>
            </a:lvl6pPr>
            <a:lvl7pPr lvl="6" algn="ctr">
              <a:lnSpc>
                <a:spcPct val="100000"/>
              </a:lnSpc>
              <a:spcBef>
                <a:spcPts val="0"/>
              </a:spcBef>
              <a:spcAft>
                <a:spcPts val="0"/>
              </a:spcAft>
              <a:buSzPts val="7500"/>
              <a:buNone/>
              <a:defRPr sz="7500"/>
            </a:lvl7pPr>
            <a:lvl8pPr lvl="7" algn="ctr">
              <a:lnSpc>
                <a:spcPct val="100000"/>
              </a:lnSpc>
              <a:spcBef>
                <a:spcPts val="0"/>
              </a:spcBef>
              <a:spcAft>
                <a:spcPts val="0"/>
              </a:spcAft>
              <a:buSzPts val="7500"/>
              <a:buNone/>
              <a:defRPr sz="7500"/>
            </a:lvl8pPr>
            <a:lvl9pPr lvl="8" algn="ctr">
              <a:lnSpc>
                <a:spcPct val="100000"/>
              </a:lnSpc>
              <a:spcBef>
                <a:spcPts val="0"/>
              </a:spcBef>
              <a:spcAft>
                <a:spcPts val="0"/>
              </a:spcAft>
              <a:buSzPts val="7500"/>
              <a:buNone/>
              <a:defRPr sz="7500"/>
            </a:lvl9pPr>
          </a:lstStyle>
          <a:p/>
        </p:txBody>
      </p:sp>
      <p:sp>
        <p:nvSpPr>
          <p:cNvPr id="16" name="Google Shape;16;p2"/>
          <p:cNvSpPr txBox="1"/>
          <p:nvPr>
            <p:ph idx="12" type="sldNum"/>
          </p:nvPr>
        </p:nvSpPr>
        <p:spPr>
          <a:xfrm>
            <a:off x="22587337" y="12435245"/>
            <a:ext cx="1462800" cy="1049700"/>
          </a:xfrm>
          <a:prstGeom prst="rect">
            <a:avLst/>
          </a:prstGeom>
        </p:spPr>
        <p:txBody>
          <a:bodyPr anchorCtr="0" anchor="ctr" bIns="243750" lIns="243750" spcFirstLastPara="1" rIns="243750" wrap="square" tIns="24375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8" name="Shape 48"/>
        <p:cNvGrpSpPr/>
        <p:nvPr/>
      </p:nvGrpSpPr>
      <p:grpSpPr>
        <a:xfrm>
          <a:off x="0" y="0"/>
          <a:ext cx="0" cy="0"/>
          <a:chOff x="0" y="0"/>
          <a:chExt cx="0" cy="0"/>
        </a:xfrm>
      </p:grpSpPr>
      <p:sp>
        <p:nvSpPr>
          <p:cNvPr id="49" name="Google Shape;49;p11"/>
          <p:cNvSpPr txBox="1"/>
          <p:nvPr>
            <p:ph hasCustomPrompt="1" type="title"/>
          </p:nvPr>
        </p:nvSpPr>
        <p:spPr>
          <a:xfrm>
            <a:off x="830984" y="2949667"/>
            <a:ext cx="22715700" cy="5235900"/>
          </a:xfrm>
          <a:prstGeom prst="rect">
            <a:avLst/>
          </a:prstGeom>
        </p:spPr>
        <p:txBody>
          <a:bodyPr anchorCtr="0" anchor="b" bIns="243750" lIns="243750" spcFirstLastPara="1" rIns="243750" wrap="square" tIns="243750">
            <a:normAutofit/>
          </a:bodyPr>
          <a:lstStyle>
            <a:lvl1pPr lvl="0" algn="ctr">
              <a:spcBef>
                <a:spcPts val="0"/>
              </a:spcBef>
              <a:spcAft>
                <a:spcPts val="0"/>
              </a:spcAft>
              <a:buSzPts val="32000"/>
              <a:buNone/>
              <a:defRPr sz="32000"/>
            </a:lvl1pPr>
            <a:lvl2pPr lvl="1" algn="ctr">
              <a:spcBef>
                <a:spcPts val="0"/>
              </a:spcBef>
              <a:spcAft>
                <a:spcPts val="0"/>
              </a:spcAft>
              <a:buSzPts val="32000"/>
              <a:buNone/>
              <a:defRPr sz="32000"/>
            </a:lvl2pPr>
            <a:lvl3pPr lvl="2" algn="ctr">
              <a:spcBef>
                <a:spcPts val="0"/>
              </a:spcBef>
              <a:spcAft>
                <a:spcPts val="0"/>
              </a:spcAft>
              <a:buSzPts val="32000"/>
              <a:buNone/>
              <a:defRPr sz="32000"/>
            </a:lvl3pPr>
            <a:lvl4pPr lvl="3" algn="ctr">
              <a:spcBef>
                <a:spcPts val="0"/>
              </a:spcBef>
              <a:spcAft>
                <a:spcPts val="0"/>
              </a:spcAft>
              <a:buSzPts val="32000"/>
              <a:buNone/>
              <a:defRPr sz="32000"/>
            </a:lvl4pPr>
            <a:lvl5pPr lvl="4" algn="ctr">
              <a:spcBef>
                <a:spcPts val="0"/>
              </a:spcBef>
              <a:spcAft>
                <a:spcPts val="0"/>
              </a:spcAft>
              <a:buSzPts val="32000"/>
              <a:buNone/>
              <a:defRPr sz="32000"/>
            </a:lvl5pPr>
            <a:lvl6pPr lvl="5" algn="ctr">
              <a:spcBef>
                <a:spcPts val="0"/>
              </a:spcBef>
              <a:spcAft>
                <a:spcPts val="0"/>
              </a:spcAft>
              <a:buSzPts val="32000"/>
              <a:buNone/>
              <a:defRPr sz="32000"/>
            </a:lvl6pPr>
            <a:lvl7pPr lvl="6" algn="ctr">
              <a:spcBef>
                <a:spcPts val="0"/>
              </a:spcBef>
              <a:spcAft>
                <a:spcPts val="0"/>
              </a:spcAft>
              <a:buSzPts val="32000"/>
              <a:buNone/>
              <a:defRPr sz="32000"/>
            </a:lvl7pPr>
            <a:lvl8pPr lvl="7" algn="ctr">
              <a:spcBef>
                <a:spcPts val="0"/>
              </a:spcBef>
              <a:spcAft>
                <a:spcPts val="0"/>
              </a:spcAft>
              <a:buSzPts val="32000"/>
              <a:buNone/>
              <a:defRPr sz="32000"/>
            </a:lvl8pPr>
            <a:lvl9pPr lvl="8" algn="ctr">
              <a:spcBef>
                <a:spcPts val="0"/>
              </a:spcBef>
              <a:spcAft>
                <a:spcPts val="0"/>
              </a:spcAft>
              <a:buSzPts val="32000"/>
              <a:buNone/>
              <a:defRPr sz="32000"/>
            </a:lvl9pPr>
          </a:lstStyle>
          <a:p>
            <a:r>
              <a:t>xx%</a:t>
            </a:r>
          </a:p>
        </p:txBody>
      </p:sp>
      <p:sp>
        <p:nvSpPr>
          <p:cNvPr id="50" name="Google Shape;50;p11"/>
          <p:cNvSpPr txBox="1"/>
          <p:nvPr>
            <p:ph idx="1" type="body"/>
          </p:nvPr>
        </p:nvSpPr>
        <p:spPr>
          <a:xfrm>
            <a:off x="830984" y="8405933"/>
            <a:ext cx="22715700" cy="3468900"/>
          </a:xfrm>
          <a:prstGeom prst="rect">
            <a:avLst/>
          </a:prstGeom>
        </p:spPr>
        <p:txBody>
          <a:bodyPr anchorCtr="0" anchor="t" bIns="243750" lIns="243750" spcFirstLastPara="1" rIns="243750" wrap="square" tIns="243750">
            <a:normAutofit/>
          </a:bodyPr>
          <a:lstStyle>
            <a:lvl1pPr indent="-533400" lvl="0" marL="457200" algn="ctr">
              <a:spcBef>
                <a:spcPts val="0"/>
              </a:spcBef>
              <a:spcAft>
                <a:spcPts val="0"/>
              </a:spcAft>
              <a:buSzPts val="4800"/>
              <a:buChar char="●"/>
              <a:defRPr/>
            </a:lvl1pPr>
            <a:lvl2pPr indent="-463550" lvl="1" marL="914400" algn="ctr">
              <a:spcBef>
                <a:spcPts val="0"/>
              </a:spcBef>
              <a:spcAft>
                <a:spcPts val="0"/>
              </a:spcAft>
              <a:buSzPts val="3700"/>
              <a:buChar char="○"/>
              <a:defRPr/>
            </a:lvl2pPr>
            <a:lvl3pPr indent="-463550" lvl="2" marL="1371600" algn="ctr">
              <a:spcBef>
                <a:spcPts val="0"/>
              </a:spcBef>
              <a:spcAft>
                <a:spcPts val="0"/>
              </a:spcAft>
              <a:buSzPts val="3700"/>
              <a:buChar char="■"/>
              <a:defRPr/>
            </a:lvl3pPr>
            <a:lvl4pPr indent="-463550" lvl="3" marL="1828800" algn="ctr">
              <a:spcBef>
                <a:spcPts val="0"/>
              </a:spcBef>
              <a:spcAft>
                <a:spcPts val="0"/>
              </a:spcAft>
              <a:buSzPts val="3700"/>
              <a:buChar char="●"/>
              <a:defRPr/>
            </a:lvl4pPr>
            <a:lvl5pPr indent="-463550" lvl="4" marL="2286000" algn="ctr">
              <a:spcBef>
                <a:spcPts val="0"/>
              </a:spcBef>
              <a:spcAft>
                <a:spcPts val="0"/>
              </a:spcAft>
              <a:buSzPts val="3700"/>
              <a:buChar char="○"/>
              <a:defRPr/>
            </a:lvl5pPr>
            <a:lvl6pPr indent="-463550" lvl="5" marL="2743200" algn="ctr">
              <a:spcBef>
                <a:spcPts val="0"/>
              </a:spcBef>
              <a:spcAft>
                <a:spcPts val="0"/>
              </a:spcAft>
              <a:buSzPts val="3700"/>
              <a:buChar char="■"/>
              <a:defRPr/>
            </a:lvl6pPr>
            <a:lvl7pPr indent="-463550" lvl="6" marL="3200400" algn="ctr">
              <a:spcBef>
                <a:spcPts val="0"/>
              </a:spcBef>
              <a:spcAft>
                <a:spcPts val="0"/>
              </a:spcAft>
              <a:buSzPts val="3700"/>
              <a:buChar char="●"/>
              <a:defRPr/>
            </a:lvl7pPr>
            <a:lvl8pPr indent="-463550" lvl="7" marL="3657600" algn="ctr">
              <a:spcBef>
                <a:spcPts val="0"/>
              </a:spcBef>
              <a:spcAft>
                <a:spcPts val="0"/>
              </a:spcAft>
              <a:buSzPts val="3700"/>
              <a:buChar char="○"/>
              <a:defRPr/>
            </a:lvl8pPr>
            <a:lvl9pPr indent="-463550" lvl="8" marL="4114800" algn="ctr">
              <a:spcBef>
                <a:spcPts val="0"/>
              </a:spcBef>
              <a:spcAft>
                <a:spcPts val="0"/>
              </a:spcAft>
              <a:buSzPts val="3700"/>
              <a:buChar char="■"/>
              <a:defRPr/>
            </a:lvl9pPr>
          </a:lstStyle>
          <a:p/>
        </p:txBody>
      </p:sp>
      <p:sp>
        <p:nvSpPr>
          <p:cNvPr id="51" name="Google Shape;51;p11"/>
          <p:cNvSpPr txBox="1"/>
          <p:nvPr>
            <p:ph idx="12" type="sldNum"/>
          </p:nvPr>
        </p:nvSpPr>
        <p:spPr>
          <a:xfrm>
            <a:off x="22587337" y="12435245"/>
            <a:ext cx="1462800" cy="1049700"/>
          </a:xfrm>
          <a:prstGeom prst="rect">
            <a:avLst/>
          </a:prstGeom>
        </p:spPr>
        <p:txBody>
          <a:bodyPr anchorCtr="0" anchor="ctr" bIns="243750" lIns="243750" spcFirstLastPara="1" rIns="243750" wrap="square" tIns="24375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 name="Shape 52"/>
        <p:cNvGrpSpPr/>
        <p:nvPr/>
      </p:nvGrpSpPr>
      <p:grpSpPr>
        <a:xfrm>
          <a:off x="0" y="0"/>
          <a:ext cx="0" cy="0"/>
          <a:chOff x="0" y="0"/>
          <a:chExt cx="0" cy="0"/>
        </a:xfrm>
      </p:grpSpPr>
      <p:sp>
        <p:nvSpPr>
          <p:cNvPr id="53" name="Google Shape;53;p12"/>
          <p:cNvSpPr txBox="1"/>
          <p:nvPr>
            <p:ph idx="12" type="sldNum"/>
          </p:nvPr>
        </p:nvSpPr>
        <p:spPr>
          <a:xfrm>
            <a:off x="22587337" y="12435245"/>
            <a:ext cx="1462800" cy="1049700"/>
          </a:xfrm>
          <a:prstGeom prst="rect">
            <a:avLst/>
          </a:prstGeom>
        </p:spPr>
        <p:txBody>
          <a:bodyPr anchorCtr="0" anchor="ctr" bIns="243750" lIns="243750" spcFirstLastPara="1" rIns="243750" wrap="square" tIns="24375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Transition Slide">
  <p:cSld name="CUSTOM_17_2_1_2">
    <p:spTree>
      <p:nvGrpSpPr>
        <p:cNvPr id="54" name="Shape 54"/>
        <p:cNvGrpSpPr/>
        <p:nvPr/>
      </p:nvGrpSpPr>
      <p:grpSpPr>
        <a:xfrm>
          <a:off x="0" y="0"/>
          <a:ext cx="0" cy="0"/>
          <a:chOff x="0" y="0"/>
          <a:chExt cx="0" cy="0"/>
        </a:xfrm>
      </p:grpSpPr>
      <p:pic>
        <p:nvPicPr>
          <p:cNvPr id="55" name="Google Shape;55;p13"/>
          <p:cNvPicPr preferRelativeResize="0"/>
          <p:nvPr/>
        </p:nvPicPr>
        <p:blipFill rotWithShape="1">
          <a:blip r:embed="rId2">
            <a:alphaModFix/>
          </a:blip>
          <a:srcRect b="2498" l="0" r="0" t="2489"/>
          <a:stretch/>
        </p:blipFill>
        <p:spPr>
          <a:xfrm>
            <a:off x="731329" y="733016"/>
            <a:ext cx="22914989" cy="12249978"/>
          </a:xfrm>
          <a:prstGeom prst="rect">
            <a:avLst/>
          </a:prstGeom>
          <a:noFill/>
          <a:ln>
            <a:noFill/>
          </a:ln>
        </p:spPr>
      </p:pic>
      <p:sp>
        <p:nvSpPr>
          <p:cNvPr id="56" name="Google Shape;56;p13"/>
          <p:cNvSpPr txBox="1"/>
          <p:nvPr>
            <p:ph type="title"/>
          </p:nvPr>
        </p:nvSpPr>
        <p:spPr>
          <a:xfrm>
            <a:off x="632102" y="5569267"/>
            <a:ext cx="22914900" cy="2112900"/>
          </a:xfrm>
          <a:prstGeom prst="rect">
            <a:avLst/>
          </a:prstGeom>
        </p:spPr>
        <p:txBody>
          <a:bodyPr anchorCtr="0" anchor="t" bIns="243750" lIns="243750" spcFirstLastPara="1" rIns="243750" wrap="square" tIns="243750">
            <a:normAutofit/>
          </a:bodyPr>
          <a:lstStyle>
            <a:lvl1pPr lvl="0" rtl="0" algn="ctr">
              <a:spcBef>
                <a:spcPts val="0"/>
              </a:spcBef>
              <a:spcAft>
                <a:spcPts val="0"/>
              </a:spcAft>
              <a:buNone/>
              <a:defRPr sz="9600">
                <a:latin typeface="Roboto Medium"/>
                <a:ea typeface="Roboto Medium"/>
                <a:cs typeface="Roboto Medium"/>
                <a:sym typeface="Roboto Medium"/>
              </a:defRPr>
            </a:lvl1pPr>
            <a:lvl2pPr lvl="1" rtl="0" algn="ctr">
              <a:spcBef>
                <a:spcPts val="0"/>
              </a:spcBef>
              <a:spcAft>
                <a:spcPts val="0"/>
              </a:spcAft>
              <a:buNone/>
              <a:defRPr sz="3700"/>
            </a:lvl2pPr>
            <a:lvl3pPr lvl="2" rtl="0" algn="ctr">
              <a:spcBef>
                <a:spcPts val="0"/>
              </a:spcBef>
              <a:spcAft>
                <a:spcPts val="0"/>
              </a:spcAft>
              <a:buNone/>
              <a:defRPr sz="3700"/>
            </a:lvl3pPr>
            <a:lvl4pPr lvl="3" rtl="0" algn="ctr">
              <a:spcBef>
                <a:spcPts val="0"/>
              </a:spcBef>
              <a:spcAft>
                <a:spcPts val="0"/>
              </a:spcAft>
              <a:buNone/>
              <a:defRPr sz="3700"/>
            </a:lvl4pPr>
            <a:lvl5pPr lvl="4" rtl="0" algn="ctr">
              <a:spcBef>
                <a:spcPts val="0"/>
              </a:spcBef>
              <a:spcAft>
                <a:spcPts val="0"/>
              </a:spcAft>
              <a:buNone/>
              <a:defRPr sz="3700"/>
            </a:lvl5pPr>
            <a:lvl6pPr lvl="5" rtl="0" algn="ctr">
              <a:spcBef>
                <a:spcPts val="0"/>
              </a:spcBef>
              <a:spcAft>
                <a:spcPts val="0"/>
              </a:spcAft>
              <a:buNone/>
              <a:defRPr sz="3700"/>
            </a:lvl6pPr>
            <a:lvl7pPr lvl="6" rtl="0" algn="ctr">
              <a:spcBef>
                <a:spcPts val="0"/>
              </a:spcBef>
              <a:spcAft>
                <a:spcPts val="0"/>
              </a:spcAft>
              <a:buNone/>
              <a:defRPr sz="3700"/>
            </a:lvl7pPr>
            <a:lvl8pPr lvl="7" rtl="0" algn="ctr">
              <a:spcBef>
                <a:spcPts val="0"/>
              </a:spcBef>
              <a:spcAft>
                <a:spcPts val="0"/>
              </a:spcAft>
              <a:buNone/>
              <a:defRPr sz="3700"/>
            </a:lvl8pPr>
            <a:lvl9pPr lvl="8" rtl="0" algn="ctr">
              <a:spcBef>
                <a:spcPts val="0"/>
              </a:spcBef>
              <a:spcAft>
                <a:spcPts val="0"/>
              </a:spcAft>
              <a:buNone/>
              <a:defRPr sz="3700"/>
            </a:lvl9pPr>
          </a:lstStyle>
          <a:p/>
        </p:txBody>
      </p:sp>
      <p:sp>
        <p:nvSpPr>
          <p:cNvPr id="57" name="Google Shape;57;p13"/>
          <p:cNvSpPr txBox="1"/>
          <p:nvPr>
            <p:ph idx="12" type="sldNum"/>
          </p:nvPr>
        </p:nvSpPr>
        <p:spPr>
          <a:xfrm>
            <a:off x="22948089" y="13219200"/>
            <a:ext cx="698100" cy="281700"/>
          </a:xfrm>
          <a:prstGeom prst="rect">
            <a:avLst/>
          </a:prstGeom>
        </p:spPr>
        <p:txBody>
          <a:bodyPr anchorCtr="0" anchor="t" bIns="243750" lIns="0" spcFirstLastPara="1" rIns="0" wrap="square" tIns="0">
            <a:normAutofit fontScale="25000" lnSpcReduction="20000"/>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58" name="Google Shape;58;p13"/>
          <p:cNvSpPr txBox="1"/>
          <p:nvPr>
            <p:ph idx="1" type="subTitle"/>
          </p:nvPr>
        </p:nvSpPr>
        <p:spPr>
          <a:xfrm>
            <a:off x="-32791" y="13111067"/>
            <a:ext cx="21252900" cy="604800"/>
          </a:xfrm>
          <a:prstGeom prst="rect">
            <a:avLst/>
          </a:prstGeom>
        </p:spPr>
        <p:txBody>
          <a:bodyPr anchorCtr="0" anchor="t" bIns="0" lIns="731350" spcFirstLastPara="1" rIns="0" wrap="square" tIns="121850">
            <a:normAutofit/>
          </a:bodyPr>
          <a:lstStyle>
            <a:lvl1pPr lvl="0" rtl="0">
              <a:spcBef>
                <a:spcPts val="0"/>
              </a:spcBef>
              <a:spcAft>
                <a:spcPts val="0"/>
              </a:spcAft>
              <a:buNone/>
              <a:defRPr sz="1900"/>
            </a:lvl1pPr>
            <a:lvl2pPr lvl="1" rtl="0">
              <a:spcBef>
                <a:spcPts val="3200"/>
              </a:spcBef>
              <a:spcAft>
                <a:spcPts val="0"/>
              </a:spcAft>
              <a:buNone/>
              <a:defRPr sz="3700"/>
            </a:lvl2pPr>
            <a:lvl3pPr lvl="2" rtl="0">
              <a:spcBef>
                <a:spcPts val="3200"/>
              </a:spcBef>
              <a:spcAft>
                <a:spcPts val="0"/>
              </a:spcAft>
              <a:buNone/>
              <a:defRPr sz="3700"/>
            </a:lvl3pPr>
            <a:lvl4pPr lvl="3" rtl="0">
              <a:spcBef>
                <a:spcPts val="3200"/>
              </a:spcBef>
              <a:spcAft>
                <a:spcPts val="0"/>
              </a:spcAft>
              <a:buNone/>
              <a:defRPr sz="3700"/>
            </a:lvl4pPr>
            <a:lvl5pPr lvl="4" rtl="0">
              <a:spcBef>
                <a:spcPts val="3200"/>
              </a:spcBef>
              <a:spcAft>
                <a:spcPts val="0"/>
              </a:spcAft>
              <a:buNone/>
              <a:defRPr sz="3700"/>
            </a:lvl5pPr>
            <a:lvl6pPr lvl="5" rtl="0">
              <a:spcBef>
                <a:spcPts val="3200"/>
              </a:spcBef>
              <a:spcAft>
                <a:spcPts val="0"/>
              </a:spcAft>
              <a:buNone/>
              <a:defRPr sz="3700"/>
            </a:lvl6pPr>
            <a:lvl7pPr lvl="6" rtl="0">
              <a:spcBef>
                <a:spcPts val="3200"/>
              </a:spcBef>
              <a:spcAft>
                <a:spcPts val="0"/>
              </a:spcAft>
              <a:buNone/>
              <a:defRPr sz="3700"/>
            </a:lvl7pPr>
            <a:lvl8pPr lvl="7" rtl="0">
              <a:spcBef>
                <a:spcPts val="3200"/>
              </a:spcBef>
              <a:spcAft>
                <a:spcPts val="0"/>
              </a:spcAft>
              <a:buNone/>
              <a:defRPr sz="3700"/>
            </a:lvl8pPr>
            <a:lvl9pPr lvl="8" rtl="0">
              <a:spcBef>
                <a:spcPts val="3200"/>
              </a:spcBef>
              <a:spcAft>
                <a:spcPts val="3200"/>
              </a:spcAft>
              <a:buNone/>
              <a:defRPr sz="37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6. Numbered 1–3 (Green)">
  <p:cSld name="CUSTOM_2_7_1_5">
    <p:spTree>
      <p:nvGrpSpPr>
        <p:cNvPr id="59" name="Shape 59"/>
        <p:cNvGrpSpPr/>
        <p:nvPr/>
      </p:nvGrpSpPr>
      <p:grpSpPr>
        <a:xfrm>
          <a:off x="0" y="0"/>
          <a:ext cx="0" cy="0"/>
          <a:chOff x="0" y="0"/>
          <a:chExt cx="0" cy="0"/>
        </a:xfrm>
      </p:grpSpPr>
      <p:sp>
        <p:nvSpPr>
          <p:cNvPr id="60" name="Google Shape;60;p14"/>
          <p:cNvSpPr txBox="1"/>
          <p:nvPr>
            <p:ph type="title"/>
          </p:nvPr>
        </p:nvSpPr>
        <p:spPr>
          <a:xfrm>
            <a:off x="-32791" y="0"/>
            <a:ext cx="24443100" cy="1423200"/>
          </a:xfrm>
          <a:prstGeom prst="rect">
            <a:avLst/>
          </a:prstGeom>
        </p:spPr>
        <p:txBody>
          <a:bodyPr anchorCtr="0" anchor="t" bIns="243750" lIns="1219000" spcFirstLastPara="1" rIns="731350" wrap="square" tIns="487575">
            <a:norm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1" name="Google Shape;61;p14"/>
          <p:cNvSpPr txBox="1"/>
          <p:nvPr>
            <p:ph idx="1" type="subTitle"/>
          </p:nvPr>
        </p:nvSpPr>
        <p:spPr>
          <a:xfrm>
            <a:off x="0" y="1802600"/>
            <a:ext cx="24377700" cy="972900"/>
          </a:xfrm>
          <a:prstGeom prst="rect">
            <a:avLst/>
          </a:prstGeom>
        </p:spPr>
        <p:txBody>
          <a:bodyPr anchorCtr="0" anchor="t" bIns="0" lIns="1219000" spcFirstLastPara="1" rIns="1219000" wrap="square" tIns="243750">
            <a:normAutofit/>
          </a:bodyPr>
          <a:lstStyle>
            <a:lvl1pPr lvl="0" rtl="0">
              <a:spcBef>
                <a:spcPts val="0"/>
              </a:spcBef>
              <a:spcAft>
                <a:spcPts val="0"/>
              </a:spcAft>
              <a:buNone/>
              <a:defRPr sz="4800">
                <a:latin typeface="Roboto"/>
                <a:ea typeface="Roboto"/>
                <a:cs typeface="Roboto"/>
                <a:sym typeface="Roboto"/>
              </a:defRPr>
            </a:lvl1pPr>
            <a:lvl2pPr lvl="1" rtl="0">
              <a:spcBef>
                <a:spcPts val="3200"/>
              </a:spcBef>
              <a:spcAft>
                <a:spcPts val="0"/>
              </a:spcAft>
              <a:buNone/>
              <a:defRPr sz="3700"/>
            </a:lvl2pPr>
            <a:lvl3pPr lvl="2" rtl="0">
              <a:spcBef>
                <a:spcPts val="3200"/>
              </a:spcBef>
              <a:spcAft>
                <a:spcPts val="0"/>
              </a:spcAft>
              <a:buNone/>
              <a:defRPr sz="3700"/>
            </a:lvl3pPr>
            <a:lvl4pPr lvl="3" rtl="0">
              <a:spcBef>
                <a:spcPts val="3200"/>
              </a:spcBef>
              <a:spcAft>
                <a:spcPts val="0"/>
              </a:spcAft>
              <a:buNone/>
              <a:defRPr sz="3700"/>
            </a:lvl4pPr>
            <a:lvl5pPr lvl="4" rtl="0">
              <a:spcBef>
                <a:spcPts val="3200"/>
              </a:spcBef>
              <a:spcAft>
                <a:spcPts val="0"/>
              </a:spcAft>
              <a:buNone/>
              <a:defRPr sz="3700"/>
            </a:lvl5pPr>
            <a:lvl6pPr lvl="5" rtl="0">
              <a:spcBef>
                <a:spcPts val="3200"/>
              </a:spcBef>
              <a:spcAft>
                <a:spcPts val="0"/>
              </a:spcAft>
              <a:buNone/>
              <a:defRPr sz="3700"/>
            </a:lvl6pPr>
            <a:lvl7pPr lvl="6" rtl="0">
              <a:spcBef>
                <a:spcPts val="3200"/>
              </a:spcBef>
              <a:spcAft>
                <a:spcPts val="0"/>
              </a:spcAft>
              <a:buNone/>
              <a:defRPr sz="3700"/>
            </a:lvl7pPr>
            <a:lvl8pPr lvl="7" rtl="0">
              <a:spcBef>
                <a:spcPts val="3200"/>
              </a:spcBef>
              <a:spcAft>
                <a:spcPts val="0"/>
              </a:spcAft>
              <a:buNone/>
              <a:defRPr sz="3700"/>
            </a:lvl8pPr>
            <a:lvl9pPr lvl="8" rtl="0">
              <a:spcBef>
                <a:spcPts val="3200"/>
              </a:spcBef>
              <a:spcAft>
                <a:spcPts val="3200"/>
              </a:spcAft>
              <a:buNone/>
              <a:defRPr sz="3700"/>
            </a:lvl9pPr>
          </a:lstStyle>
          <a:p/>
        </p:txBody>
      </p:sp>
      <p:cxnSp>
        <p:nvCxnSpPr>
          <p:cNvPr id="62" name="Google Shape;62;p14"/>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63" name="Google Shape;63;p14"/>
          <p:cNvSpPr txBox="1"/>
          <p:nvPr>
            <p:ph idx="12" type="sldNum"/>
          </p:nvPr>
        </p:nvSpPr>
        <p:spPr>
          <a:xfrm>
            <a:off x="22948089" y="13219200"/>
            <a:ext cx="698100" cy="281700"/>
          </a:xfrm>
          <a:prstGeom prst="rect">
            <a:avLst/>
          </a:prstGeom>
        </p:spPr>
        <p:txBody>
          <a:bodyPr anchorCtr="0" anchor="t" bIns="243750" lIns="0" spcFirstLastPara="1" rIns="0" wrap="square" tIns="0">
            <a:normAutofit fontScale="25000" lnSpcReduction="20000"/>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64" name="Google Shape;64;p14"/>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65" name="Google Shape;65;p14"/>
          <p:cNvSpPr txBox="1"/>
          <p:nvPr>
            <p:ph idx="2" type="subTitle"/>
          </p:nvPr>
        </p:nvSpPr>
        <p:spPr>
          <a:xfrm>
            <a:off x="-32791" y="13111067"/>
            <a:ext cx="21252900" cy="604800"/>
          </a:xfrm>
          <a:prstGeom prst="rect">
            <a:avLst/>
          </a:prstGeom>
        </p:spPr>
        <p:txBody>
          <a:bodyPr anchorCtr="0" anchor="t" bIns="0" lIns="731350" spcFirstLastPara="1" rIns="0" wrap="square" tIns="121850">
            <a:normAutofit/>
          </a:bodyPr>
          <a:lstStyle>
            <a:lvl1pPr lvl="0" rtl="0">
              <a:spcBef>
                <a:spcPts val="0"/>
              </a:spcBef>
              <a:spcAft>
                <a:spcPts val="0"/>
              </a:spcAft>
              <a:buNone/>
              <a:defRPr sz="1900"/>
            </a:lvl1pPr>
            <a:lvl2pPr lvl="1" rtl="0">
              <a:spcBef>
                <a:spcPts val="3200"/>
              </a:spcBef>
              <a:spcAft>
                <a:spcPts val="0"/>
              </a:spcAft>
              <a:buNone/>
              <a:defRPr sz="3700"/>
            </a:lvl2pPr>
            <a:lvl3pPr lvl="2" rtl="0">
              <a:spcBef>
                <a:spcPts val="3200"/>
              </a:spcBef>
              <a:spcAft>
                <a:spcPts val="0"/>
              </a:spcAft>
              <a:buNone/>
              <a:defRPr sz="3700"/>
            </a:lvl3pPr>
            <a:lvl4pPr lvl="3" rtl="0">
              <a:spcBef>
                <a:spcPts val="3200"/>
              </a:spcBef>
              <a:spcAft>
                <a:spcPts val="0"/>
              </a:spcAft>
              <a:buNone/>
              <a:defRPr sz="3700"/>
            </a:lvl4pPr>
            <a:lvl5pPr lvl="4" rtl="0">
              <a:spcBef>
                <a:spcPts val="3200"/>
              </a:spcBef>
              <a:spcAft>
                <a:spcPts val="0"/>
              </a:spcAft>
              <a:buNone/>
              <a:defRPr sz="3700"/>
            </a:lvl5pPr>
            <a:lvl6pPr lvl="5" rtl="0">
              <a:spcBef>
                <a:spcPts val="3200"/>
              </a:spcBef>
              <a:spcAft>
                <a:spcPts val="0"/>
              </a:spcAft>
              <a:buNone/>
              <a:defRPr sz="3700"/>
            </a:lvl6pPr>
            <a:lvl7pPr lvl="6" rtl="0">
              <a:spcBef>
                <a:spcPts val="3200"/>
              </a:spcBef>
              <a:spcAft>
                <a:spcPts val="0"/>
              </a:spcAft>
              <a:buNone/>
              <a:defRPr sz="3700"/>
            </a:lvl7pPr>
            <a:lvl8pPr lvl="7" rtl="0">
              <a:spcBef>
                <a:spcPts val="3200"/>
              </a:spcBef>
              <a:spcAft>
                <a:spcPts val="0"/>
              </a:spcAft>
              <a:buNone/>
              <a:defRPr sz="3700"/>
            </a:lvl8pPr>
            <a:lvl9pPr lvl="8" rtl="0">
              <a:spcBef>
                <a:spcPts val="3200"/>
              </a:spcBef>
              <a:spcAft>
                <a:spcPts val="3200"/>
              </a:spcAft>
              <a:buNone/>
              <a:defRPr sz="3700"/>
            </a:lvl9pPr>
          </a:lstStyle>
          <a:p/>
        </p:txBody>
      </p:sp>
      <p:sp>
        <p:nvSpPr>
          <p:cNvPr id="66" name="Google Shape;66;p14"/>
          <p:cNvSpPr/>
          <p:nvPr/>
        </p:nvSpPr>
        <p:spPr>
          <a:xfrm flipH="1">
            <a:off x="1930911" y="5167400"/>
            <a:ext cx="6474300" cy="7100700"/>
          </a:xfrm>
          <a:prstGeom prst="round2DiagRect">
            <a:avLst>
              <a:gd fmla="val 16667" name="adj1"/>
              <a:gd fmla="val 0" name="adj2"/>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7" name="Google Shape;67;p14"/>
          <p:cNvSpPr txBox="1"/>
          <p:nvPr>
            <p:ph idx="3" type="subTitle"/>
          </p:nvPr>
        </p:nvSpPr>
        <p:spPr>
          <a:xfrm>
            <a:off x="1930897" y="5167539"/>
            <a:ext cx="6322500" cy="5911200"/>
          </a:xfrm>
          <a:prstGeom prst="rect">
            <a:avLst/>
          </a:prstGeom>
        </p:spPr>
        <p:txBody>
          <a:bodyPr anchorCtr="0" anchor="t" bIns="487575" lIns="487575" spcFirstLastPara="1" rIns="487575" wrap="square" tIns="487575">
            <a:norm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3200"/>
              </a:spcBef>
              <a:spcAft>
                <a:spcPts val="0"/>
              </a:spcAft>
              <a:buNone/>
              <a:defRPr sz="3700"/>
            </a:lvl2pPr>
            <a:lvl3pPr lvl="2" rtl="0">
              <a:spcBef>
                <a:spcPts val="3200"/>
              </a:spcBef>
              <a:spcAft>
                <a:spcPts val="0"/>
              </a:spcAft>
              <a:buNone/>
              <a:defRPr sz="3700"/>
            </a:lvl3pPr>
            <a:lvl4pPr lvl="3" rtl="0">
              <a:spcBef>
                <a:spcPts val="3200"/>
              </a:spcBef>
              <a:spcAft>
                <a:spcPts val="0"/>
              </a:spcAft>
              <a:buNone/>
              <a:defRPr sz="3700"/>
            </a:lvl4pPr>
            <a:lvl5pPr lvl="4" rtl="0">
              <a:spcBef>
                <a:spcPts val="3200"/>
              </a:spcBef>
              <a:spcAft>
                <a:spcPts val="0"/>
              </a:spcAft>
              <a:buNone/>
              <a:defRPr sz="3700"/>
            </a:lvl5pPr>
            <a:lvl6pPr lvl="5" rtl="0">
              <a:spcBef>
                <a:spcPts val="3200"/>
              </a:spcBef>
              <a:spcAft>
                <a:spcPts val="0"/>
              </a:spcAft>
              <a:buNone/>
              <a:defRPr sz="3700"/>
            </a:lvl6pPr>
            <a:lvl7pPr lvl="6" rtl="0">
              <a:spcBef>
                <a:spcPts val="3200"/>
              </a:spcBef>
              <a:spcAft>
                <a:spcPts val="0"/>
              </a:spcAft>
              <a:buNone/>
              <a:defRPr sz="3700"/>
            </a:lvl7pPr>
            <a:lvl8pPr lvl="7" rtl="0">
              <a:spcBef>
                <a:spcPts val="3200"/>
              </a:spcBef>
              <a:spcAft>
                <a:spcPts val="0"/>
              </a:spcAft>
              <a:buNone/>
              <a:defRPr sz="3700"/>
            </a:lvl8pPr>
            <a:lvl9pPr lvl="8" rtl="0">
              <a:spcBef>
                <a:spcPts val="3200"/>
              </a:spcBef>
              <a:spcAft>
                <a:spcPts val="3200"/>
              </a:spcAft>
              <a:buNone/>
              <a:defRPr sz="3700"/>
            </a:lvl9pPr>
          </a:lstStyle>
          <a:p/>
        </p:txBody>
      </p:sp>
      <p:grpSp>
        <p:nvGrpSpPr>
          <p:cNvPr id="68" name="Google Shape;68;p14"/>
          <p:cNvGrpSpPr/>
          <p:nvPr/>
        </p:nvGrpSpPr>
        <p:grpSpPr>
          <a:xfrm>
            <a:off x="1218833" y="3586941"/>
            <a:ext cx="1421954" cy="1422613"/>
            <a:chOff x="457200" y="1378813"/>
            <a:chExt cx="695400" cy="695450"/>
          </a:xfrm>
        </p:grpSpPr>
        <p:sp>
          <p:nvSpPr>
            <p:cNvPr id="69" name="Google Shape;69;p14"/>
            <p:cNvSpPr/>
            <p:nvPr/>
          </p:nvSpPr>
          <p:spPr>
            <a:xfrm>
              <a:off x="457200" y="1378813"/>
              <a:ext cx="695400" cy="621300"/>
            </a:xfrm>
            <a:prstGeom prst="roundRect">
              <a:avLst>
                <a:gd fmla="val 16667" name="adj"/>
              </a:avLst>
            </a:prstGeom>
            <a:solidFill>
              <a:srgbClr val="F7EF6A"/>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600">
                  <a:latin typeface="Roboto Light"/>
                  <a:ea typeface="Roboto Light"/>
                  <a:cs typeface="Roboto Light"/>
                  <a:sym typeface="Roboto Light"/>
                </a:rPr>
                <a:t>01</a:t>
              </a:r>
              <a:endParaRPr sz="5600">
                <a:latin typeface="Roboto Light"/>
                <a:ea typeface="Roboto Light"/>
                <a:cs typeface="Roboto Light"/>
                <a:sym typeface="Roboto Light"/>
              </a:endParaRPr>
            </a:p>
          </p:txBody>
        </p:sp>
        <p:sp>
          <p:nvSpPr>
            <p:cNvPr id="70" name="Google Shape;70;p14"/>
            <p:cNvSpPr/>
            <p:nvPr/>
          </p:nvSpPr>
          <p:spPr>
            <a:xfrm rot="10800000">
              <a:off x="634726" y="1885638"/>
              <a:ext cx="340325" cy="188625"/>
            </a:xfrm>
            <a:prstGeom prst="flowChartExtract">
              <a:avLst/>
            </a:prstGeom>
            <a:solidFill>
              <a:srgbClr val="F7EF6A"/>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grpSp>
        <p:nvGrpSpPr>
          <p:cNvPr id="71" name="Google Shape;71;p14"/>
          <p:cNvGrpSpPr/>
          <p:nvPr/>
        </p:nvGrpSpPr>
        <p:grpSpPr>
          <a:xfrm>
            <a:off x="8608308" y="3586941"/>
            <a:ext cx="1421954" cy="1422613"/>
            <a:chOff x="457200" y="1378813"/>
            <a:chExt cx="695400" cy="695450"/>
          </a:xfrm>
        </p:grpSpPr>
        <p:sp>
          <p:nvSpPr>
            <p:cNvPr id="72" name="Google Shape;72;p14"/>
            <p:cNvSpPr/>
            <p:nvPr/>
          </p:nvSpPr>
          <p:spPr>
            <a:xfrm>
              <a:off x="457200" y="1378813"/>
              <a:ext cx="695400" cy="621300"/>
            </a:xfrm>
            <a:prstGeom prst="roundRect">
              <a:avLst>
                <a:gd fmla="val 16667" name="adj"/>
              </a:avLst>
            </a:prstGeom>
            <a:solidFill>
              <a:srgbClr val="AFCA5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600">
                  <a:latin typeface="Roboto Light"/>
                  <a:ea typeface="Roboto Light"/>
                  <a:cs typeface="Roboto Light"/>
                  <a:sym typeface="Roboto Light"/>
                </a:rPr>
                <a:t>02</a:t>
              </a:r>
              <a:endParaRPr sz="5600">
                <a:latin typeface="Roboto Light"/>
                <a:ea typeface="Roboto Light"/>
                <a:cs typeface="Roboto Light"/>
                <a:sym typeface="Roboto Light"/>
              </a:endParaRPr>
            </a:p>
          </p:txBody>
        </p:sp>
        <p:sp>
          <p:nvSpPr>
            <p:cNvPr id="73" name="Google Shape;73;p14"/>
            <p:cNvSpPr/>
            <p:nvPr/>
          </p:nvSpPr>
          <p:spPr>
            <a:xfrm rot="10800000">
              <a:off x="634726" y="1885638"/>
              <a:ext cx="340325" cy="188625"/>
            </a:xfrm>
            <a:prstGeom prst="flowChartExtract">
              <a:avLst/>
            </a:prstGeom>
            <a:solidFill>
              <a:srgbClr val="AFCA5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74" name="Google Shape;74;p14"/>
          <p:cNvSpPr/>
          <p:nvPr/>
        </p:nvSpPr>
        <p:spPr>
          <a:xfrm flipH="1">
            <a:off x="9320386" y="5167400"/>
            <a:ext cx="6474300" cy="7100700"/>
          </a:xfrm>
          <a:prstGeom prst="round2DiagRect">
            <a:avLst>
              <a:gd fmla="val 16667" name="adj1"/>
              <a:gd fmla="val 0" name="adj2"/>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5" name="Google Shape;75;p14"/>
          <p:cNvSpPr txBox="1"/>
          <p:nvPr>
            <p:ph idx="4" type="subTitle"/>
          </p:nvPr>
        </p:nvSpPr>
        <p:spPr>
          <a:xfrm>
            <a:off x="9320372" y="5167565"/>
            <a:ext cx="6322500" cy="7100700"/>
          </a:xfrm>
          <a:prstGeom prst="rect">
            <a:avLst/>
          </a:prstGeom>
        </p:spPr>
        <p:txBody>
          <a:bodyPr anchorCtr="0" anchor="t" bIns="487575" lIns="487575" spcFirstLastPara="1" rIns="487575" wrap="square" tIns="487575">
            <a:norm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3200"/>
              </a:spcBef>
              <a:spcAft>
                <a:spcPts val="0"/>
              </a:spcAft>
              <a:buNone/>
              <a:defRPr sz="3700"/>
            </a:lvl2pPr>
            <a:lvl3pPr lvl="2" rtl="0">
              <a:spcBef>
                <a:spcPts val="3200"/>
              </a:spcBef>
              <a:spcAft>
                <a:spcPts val="0"/>
              </a:spcAft>
              <a:buNone/>
              <a:defRPr sz="3700"/>
            </a:lvl3pPr>
            <a:lvl4pPr lvl="3" rtl="0">
              <a:spcBef>
                <a:spcPts val="3200"/>
              </a:spcBef>
              <a:spcAft>
                <a:spcPts val="0"/>
              </a:spcAft>
              <a:buNone/>
              <a:defRPr sz="3700"/>
            </a:lvl4pPr>
            <a:lvl5pPr lvl="4" rtl="0">
              <a:spcBef>
                <a:spcPts val="3200"/>
              </a:spcBef>
              <a:spcAft>
                <a:spcPts val="0"/>
              </a:spcAft>
              <a:buNone/>
              <a:defRPr sz="3700"/>
            </a:lvl5pPr>
            <a:lvl6pPr lvl="5" rtl="0">
              <a:spcBef>
                <a:spcPts val="3200"/>
              </a:spcBef>
              <a:spcAft>
                <a:spcPts val="0"/>
              </a:spcAft>
              <a:buNone/>
              <a:defRPr sz="3700"/>
            </a:lvl6pPr>
            <a:lvl7pPr lvl="6" rtl="0">
              <a:spcBef>
                <a:spcPts val="3200"/>
              </a:spcBef>
              <a:spcAft>
                <a:spcPts val="0"/>
              </a:spcAft>
              <a:buNone/>
              <a:defRPr sz="3700"/>
            </a:lvl7pPr>
            <a:lvl8pPr lvl="7" rtl="0">
              <a:spcBef>
                <a:spcPts val="3200"/>
              </a:spcBef>
              <a:spcAft>
                <a:spcPts val="0"/>
              </a:spcAft>
              <a:buNone/>
              <a:defRPr sz="3700"/>
            </a:lvl8pPr>
            <a:lvl9pPr lvl="8" rtl="0">
              <a:spcBef>
                <a:spcPts val="3200"/>
              </a:spcBef>
              <a:spcAft>
                <a:spcPts val="3200"/>
              </a:spcAft>
              <a:buNone/>
              <a:defRPr sz="3700"/>
            </a:lvl9pPr>
          </a:lstStyle>
          <a:p/>
        </p:txBody>
      </p:sp>
      <p:grpSp>
        <p:nvGrpSpPr>
          <p:cNvPr id="76" name="Google Shape;76;p14"/>
          <p:cNvGrpSpPr/>
          <p:nvPr/>
        </p:nvGrpSpPr>
        <p:grpSpPr>
          <a:xfrm>
            <a:off x="16353290" y="3588941"/>
            <a:ext cx="1421954" cy="1422613"/>
            <a:chOff x="457200" y="1378813"/>
            <a:chExt cx="695400" cy="695450"/>
          </a:xfrm>
        </p:grpSpPr>
        <p:sp>
          <p:nvSpPr>
            <p:cNvPr id="77" name="Google Shape;77;p14"/>
            <p:cNvSpPr/>
            <p:nvPr/>
          </p:nvSpPr>
          <p:spPr>
            <a:xfrm>
              <a:off x="457200" y="1378813"/>
              <a:ext cx="695400" cy="621300"/>
            </a:xfrm>
            <a:prstGeom prst="roundRect">
              <a:avLst>
                <a:gd fmla="val 16667" name="adj"/>
              </a:avLst>
            </a:prstGeom>
            <a:solidFill>
              <a:srgbClr val="4FA786"/>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600">
                  <a:latin typeface="Roboto Light"/>
                  <a:ea typeface="Roboto Light"/>
                  <a:cs typeface="Roboto Light"/>
                  <a:sym typeface="Roboto Light"/>
                </a:rPr>
                <a:t>03</a:t>
              </a:r>
              <a:endParaRPr sz="5600">
                <a:latin typeface="Roboto Light"/>
                <a:ea typeface="Roboto Light"/>
                <a:cs typeface="Roboto Light"/>
                <a:sym typeface="Roboto Light"/>
              </a:endParaRPr>
            </a:p>
          </p:txBody>
        </p:sp>
        <p:sp>
          <p:nvSpPr>
            <p:cNvPr id="78" name="Google Shape;78;p14"/>
            <p:cNvSpPr/>
            <p:nvPr/>
          </p:nvSpPr>
          <p:spPr>
            <a:xfrm rot="10800000">
              <a:off x="634726" y="1885638"/>
              <a:ext cx="340325" cy="188625"/>
            </a:xfrm>
            <a:prstGeom prst="flowChartExtract">
              <a:avLst/>
            </a:prstGeom>
            <a:solidFill>
              <a:srgbClr val="4FA786"/>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79" name="Google Shape;79;p14"/>
          <p:cNvSpPr/>
          <p:nvPr/>
        </p:nvSpPr>
        <p:spPr>
          <a:xfrm flipH="1">
            <a:off x="17065368" y="5169400"/>
            <a:ext cx="6474300" cy="7100700"/>
          </a:xfrm>
          <a:prstGeom prst="round2DiagRect">
            <a:avLst>
              <a:gd fmla="val 16667" name="adj1"/>
              <a:gd fmla="val 0" name="adj2"/>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0" name="Google Shape;80;p14"/>
          <p:cNvSpPr txBox="1"/>
          <p:nvPr>
            <p:ph idx="5" type="subTitle"/>
          </p:nvPr>
        </p:nvSpPr>
        <p:spPr>
          <a:xfrm>
            <a:off x="17065355" y="5169565"/>
            <a:ext cx="6322500" cy="7100700"/>
          </a:xfrm>
          <a:prstGeom prst="rect">
            <a:avLst/>
          </a:prstGeom>
        </p:spPr>
        <p:txBody>
          <a:bodyPr anchorCtr="0" anchor="t" bIns="487575" lIns="487575" spcFirstLastPara="1" rIns="487575" wrap="square" tIns="487575">
            <a:norm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3200"/>
              </a:spcBef>
              <a:spcAft>
                <a:spcPts val="0"/>
              </a:spcAft>
              <a:buNone/>
              <a:defRPr sz="3700"/>
            </a:lvl2pPr>
            <a:lvl3pPr lvl="2" rtl="0">
              <a:spcBef>
                <a:spcPts val="3200"/>
              </a:spcBef>
              <a:spcAft>
                <a:spcPts val="0"/>
              </a:spcAft>
              <a:buNone/>
              <a:defRPr sz="3700"/>
            </a:lvl3pPr>
            <a:lvl4pPr lvl="3" rtl="0">
              <a:spcBef>
                <a:spcPts val="3200"/>
              </a:spcBef>
              <a:spcAft>
                <a:spcPts val="0"/>
              </a:spcAft>
              <a:buNone/>
              <a:defRPr sz="3700"/>
            </a:lvl4pPr>
            <a:lvl5pPr lvl="4" rtl="0">
              <a:spcBef>
                <a:spcPts val="3200"/>
              </a:spcBef>
              <a:spcAft>
                <a:spcPts val="0"/>
              </a:spcAft>
              <a:buNone/>
              <a:defRPr sz="3700"/>
            </a:lvl5pPr>
            <a:lvl6pPr lvl="5" rtl="0">
              <a:spcBef>
                <a:spcPts val="3200"/>
              </a:spcBef>
              <a:spcAft>
                <a:spcPts val="0"/>
              </a:spcAft>
              <a:buNone/>
              <a:defRPr sz="3700"/>
            </a:lvl6pPr>
            <a:lvl7pPr lvl="6" rtl="0">
              <a:spcBef>
                <a:spcPts val="3200"/>
              </a:spcBef>
              <a:spcAft>
                <a:spcPts val="0"/>
              </a:spcAft>
              <a:buNone/>
              <a:defRPr sz="3700"/>
            </a:lvl7pPr>
            <a:lvl8pPr lvl="7" rtl="0">
              <a:spcBef>
                <a:spcPts val="3200"/>
              </a:spcBef>
              <a:spcAft>
                <a:spcPts val="0"/>
              </a:spcAft>
              <a:buNone/>
              <a:defRPr sz="3700"/>
            </a:lvl8pPr>
            <a:lvl9pPr lvl="8" rtl="0">
              <a:spcBef>
                <a:spcPts val="3200"/>
              </a:spcBef>
              <a:spcAft>
                <a:spcPts val="320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Subsection Slide">
  <p:cSld name="CUSTOM_17_2_1_1_2">
    <p:spTree>
      <p:nvGrpSpPr>
        <p:cNvPr id="81" name="Shape 81"/>
        <p:cNvGrpSpPr/>
        <p:nvPr/>
      </p:nvGrpSpPr>
      <p:grpSpPr>
        <a:xfrm>
          <a:off x="0" y="0"/>
          <a:ext cx="0" cy="0"/>
          <a:chOff x="0" y="0"/>
          <a:chExt cx="0" cy="0"/>
        </a:xfrm>
      </p:grpSpPr>
      <p:pic>
        <p:nvPicPr>
          <p:cNvPr id="82" name="Google Shape;82;p15"/>
          <p:cNvPicPr preferRelativeResize="0"/>
          <p:nvPr/>
        </p:nvPicPr>
        <p:blipFill rotWithShape="1">
          <a:blip r:embed="rId2">
            <a:alphaModFix/>
          </a:blip>
          <a:srcRect b="2498" l="0" r="0" t="2489"/>
          <a:stretch/>
        </p:blipFill>
        <p:spPr>
          <a:xfrm>
            <a:off x="731329" y="733016"/>
            <a:ext cx="22914989" cy="12249978"/>
          </a:xfrm>
          <a:prstGeom prst="rect">
            <a:avLst/>
          </a:prstGeom>
          <a:noFill/>
          <a:ln>
            <a:noFill/>
          </a:ln>
        </p:spPr>
      </p:pic>
      <p:sp>
        <p:nvSpPr>
          <p:cNvPr id="83" name="Google Shape;83;p15"/>
          <p:cNvSpPr txBox="1"/>
          <p:nvPr>
            <p:ph type="title"/>
          </p:nvPr>
        </p:nvSpPr>
        <p:spPr>
          <a:xfrm>
            <a:off x="731343" y="5569267"/>
            <a:ext cx="22914900" cy="2112900"/>
          </a:xfrm>
          <a:prstGeom prst="rect">
            <a:avLst/>
          </a:prstGeom>
        </p:spPr>
        <p:txBody>
          <a:bodyPr anchorCtr="0" anchor="t" bIns="243750" lIns="243750" spcFirstLastPara="1" rIns="243750" wrap="square" tIns="243750">
            <a:normAutofit/>
          </a:bodyPr>
          <a:lstStyle>
            <a:lvl1pPr lvl="0" rtl="0" algn="ctr">
              <a:spcBef>
                <a:spcPts val="0"/>
              </a:spcBef>
              <a:spcAft>
                <a:spcPts val="0"/>
              </a:spcAft>
              <a:buNone/>
              <a:defRPr sz="9600">
                <a:solidFill>
                  <a:srgbClr val="FFFFFF"/>
                </a:solidFill>
                <a:latin typeface="Roboto"/>
                <a:ea typeface="Roboto"/>
                <a:cs typeface="Roboto"/>
                <a:sym typeface="Roboto"/>
              </a:defRPr>
            </a:lvl1pPr>
            <a:lvl2pPr lvl="1" rtl="0" algn="ctr">
              <a:spcBef>
                <a:spcPts val="0"/>
              </a:spcBef>
              <a:spcAft>
                <a:spcPts val="0"/>
              </a:spcAft>
              <a:buNone/>
              <a:defRPr sz="3700"/>
            </a:lvl2pPr>
            <a:lvl3pPr lvl="2" rtl="0" algn="ctr">
              <a:spcBef>
                <a:spcPts val="0"/>
              </a:spcBef>
              <a:spcAft>
                <a:spcPts val="0"/>
              </a:spcAft>
              <a:buNone/>
              <a:defRPr sz="3700"/>
            </a:lvl3pPr>
            <a:lvl4pPr lvl="3" rtl="0" algn="ctr">
              <a:spcBef>
                <a:spcPts val="0"/>
              </a:spcBef>
              <a:spcAft>
                <a:spcPts val="0"/>
              </a:spcAft>
              <a:buNone/>
              <a:defRPr sz="3700"/>
            </a:lvl4pPr>
            <a:lvl5pPr lvl="4" rtl="0" algn="ctr">
              <a:spcBef>
                <a:spcPts val="0"/>
              </a:spcBef>
              <a:spcAft>
                <a:spcPts val="0"/>
              </a:spcAft>
              <a:buNone/>
              <a:defRPr sz="3700"/>
            </a:lvl5pPr>
            <a:lvl6pPr lvl="5" rtl="0" algn="ctr">
              <a:spcBef>
                <a:spcPts val="0"/>
              </a:spcBef>
              <a:spcAft>
                <a:spcPts val="0"/>
              </a:spcAft>
              <a:buNone/>
              <a:defRPr sz="3700"/>
            </a:lvl6pPr>
            <a:lvl7pPr lvl="6" rtl="0" algn="ctr">
              <a:spcBef>
                <a:spcPts val="0"/>
              </a:spcBef>
              <a:spcAft>
                <a:spcPts val="0"/>
              </a:spcAft>
              <a:buNone/>
              <a:defRPr sz="3700"/>
            </a:lvl7pPr>
            <a:lvl8pPr lvl="7" rtl="0" algn="ctr">
              <a:spcBef>
                <a:spcPts val="0"/>
              </a:spcBef>
              <a:spcAft>
                <a:spcPts val="0"/>
              </a:spcAft>
              <a:buNone/>
              <a:defRPr sz="3700"/>
            </a:lvl8pPr>
            <a:lvl9pPr lvl="8" rtl="0" algn="ctr">
              <a:spcBef>
                <a:spcPts val="0"/>
              </a:spcBef>
              <a:spcAft>
                <a:spcPts val="0"/>
              </a:spcAft>
              <a:buNone/>
              <a:defRPr sz="3700"/>
            </a:lvl9pPr>
          </a:lstStyle>
          <a:p/>
        </p:txBody>
      </p:sp>
      <p:sp>
        <p:nvSpPr>
          <p:cNvPr id="84" name="Google Shape;84;p15"/>
          <p:cNvSpPr txBox="1"/>
          <p:nvPr>
            <p:ph idx="12" type="sldNum"/>
          </p:nvPr>
        </p:nvSpPr>
        <p:spPr>
          <a:xfrm>
            <a:off x="22812148" y="12666269"/>
            <a:ext cx="1462800" cy="1049700"/>
          </a:xfrm>
          <a:prstGeom prst="rect">
            <a:avLst/>
          </a:prstGeom>
        </p:spPr>
        <p:txBody>
          <a:bodyPr anchorCtr="0" anchor="t" bIns="243750" lIns="243750" spcFirstLastPara="1" rIns="243750" wrap="square" tIns="243750">
            <a:normAutofit lnSpcReduction="10000"/>
          </a:bodyPr>
          <a:lstStyle>
            <a:lvl1pPr lvl="0" rtl="0">
              <a:buNone/>
              <a:defRPr sz="3700">
                <a:solidFill>
                  <a:srgbClr val="FFFFFF"/>
                </a:solidFill>
              </a:defRPr>
            </a:lvl1pPr>
            <a:lvl2pPr lvl="1" rtl="0">
              <a:buNone/>
              <a:defRPr sz="3700">
                <a:solidFill>
                  <a:srgbClr val="FFFFFF"/>
                </a:solidFill>
              </a:defRPr>
            </a:lvl2pPr>
            <a:lvl3pPr lvl="2" rtl="0">
              <a:buNone/>
              <a:defRPr sz="3700">
                <a:solidFill>
                  <a:srgbClr val="FFFFFF"/>
                </a:solidFill>
              </a:defRPr>
            </a:lvl3pPr>
            <a:lvl4pPr lvl="3" rtl="0">
              <a:buNone/>
              <a:defRPr sz="3700">
                <a:solidFill>
                  <a:srgbClr val="FFFFFF"/>
                </a:solidFill>
              </a:defRPr>
            </a:lvl4pPr>
            <a:lvl5pPr lvl="4" rtl="0">
              <a:buNone/>
              <a:defRPr sz="3700">
                <a:solidFill>
                  <a:srgbClr val="FFFFFF"/>
                </a:solidFill>
              </a:defRPr>
            </a:lvl5pPr>
            <a:lvl6pPr lvl="5" rtl="0">
              <a:buNone/>
              <a:defRPr sz="3700">
                <a:solidFill>
                  <a:srgbClr val="FFFFFF"/>
                </a:solidFill>
              </a:defRPr>
            </a:lvl6pPr>
            <a:lvl7pPr lvl="6" rtl="0">
              <a:buNone/>
              <a:defRPr sz="3700">
                <a:solidFill>
                  <a:srgbClr val="FFFFFF"/>
                </a:solidFill>
              </a:defRPr>
            </a:lvl7pPr>
            <a:lvl8pPr lvl="7" rtl="0">
              <a:buNone/>
              <a:defRPr sz="3700">
                <a:solidFill>
                  <a:srgbClr val="FFFFFF"/>
                </a:solidFill>
              </a:defRPr>
            </a:lvl8pPr>
            <a:lvl9pPr lvl="8" rtl="0">
              <a:buNone/>
              <a:defRPr sz="3700">
                <a:solidFill>
                  <a:srgbClr val="FFFFFF"/>
                </a:solidFill>
              </a:defRPr>
            </a:lvl9pPr>
          </a:lstStyle>
          <a:p>
            <a:pPr indent="0" lvl="0" marL="0" rtl="0" algn="r">
              <a:spcBef>
                <a:spcPts val="0"/>
              </a:spcBef>
              <a:spcAft>
                <a:spcPts val="0"/>
              </a:spcAft>
              <a:buNone/>
            </a:pPr>
            <a:fld id="{00000000-1234-1234-1234-123412341234}" type="slidenum">
              <a:rPr lang="en-US"/>
              <a:t>‹#›</a:t>
            </a:fld>
            <a:endParaRPr/>
          </a:p>
        </p:txBody>
      </p:sp>
      <p:sp>
        <p:nvSpPr>
          <p:cNvPr id="85" name="Google Shape;85;p15"/>
          <p:cNvSpPr txBox="1"/>
          <p:nvPr>
            <p:ph idx="2" type="sldNum"/>
          </p:nvPr>
        </p:nvSpPr>
        <p:spPr>
          <a:xfrm>
            <a:off x="22948089" y="13219200"/>
            <a:ext cx="698100" cy="281700"/>
          </a:xfrm>
          <a:prstGeom prst="rect">
            <a:avLst/>
          </a:prstGeom>
        </p:spPr>
        <p:txBody>
          <a:bodyPr anchorCtr="0" anchor="t" bIns="243750" lIns="0" spcFirstLastPara="1" rIns="0" wrap="square" tIns="0">
            <a:normAutofit fontScale="25000" lnSpcReduction="20000"/>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86" name="Google Shape;86;p15"/>
          <p:cNvSpPr txBox="1"/>
          <p:nvPr>
            <p:ph idx="1" type="subTitle"/>
          </p:nvPr>
        </p:nvSpPr>
        <p:spPr>
          <a:xfrm>
            <a:off x="-32791" y="13111067"/>
            <a:ext cx="21252900" cy="604800"/>
          </a:xfrm>
          <a:prstGeom prst="rect">
            <a:avLst/>
          </a:prstGeom>
        </p:spPr>
        <p:txBody>
          <a:bodyPr anchorCtr="0" anchor="t" bIns="0" lIns="731350" spcFirstLastPara="1" rIns="0" wrap="square" tIns="121850">
            <a:normAutofit/>
          </a:bodyPr>
          <a:lstStyle>
            <a:lvl1pPr lvl="0" rtl="0">
              <a:spcBef>
                <a:spcPts val="0"/>
              </a:spcBef>
              <a:spcAft>
                <a:spcPts val="0"/>
              </a:spcAft>
              <a:buNone/>
              <a:defRPr sz="1900"/>
            </a:lvl1pPr>
            <a:lvl2pPr lvl="1" rtl="0">
              <a:spcBef>
                <a:spcPts val="3200"/>
              </a:spcBef>
              <a:spcAft>
                <a:spcPts val="0"/>
              </a:spcAft>
              <a:buNone/>
              <a:defRPr sz="3700"/>
            </a:lvl2pPr>
            <a:lvl3pPr lvl="2" rtl="0">
              <a:spcBef>
                <a:spcPts val="3200"/>
              </a:spcBef>
              <a:spcAft>
                <a:spcPts val="0"/>
              </a:spcAft>
              <a:buNone/>
              <a:defRPr sz="3700"/>
            </a:lvl3pPr>
            <a:lvl4pPr lvl="3" rtl="0">
              <a:spcBef>
                <a:spcPts val="3200"/>
              </a:spcBef>
              <a:spcAft>
                <a:spcPts val="0"/>
              </a:spcAft>
              <a:buNone/>
              <a:defRPr sz="3700"/>
            </a:lvl4pPr>
            <a:lvl5pPr lvl="4" rtl="0">
              <a:spcBef>
                <a:spcPts val="3200"/>
              </a:spcBef>
              <a:spcAft>
                <a:spcPts val="0"/>
              </a:spcAft>
              <a:buNone/>
              <a:defRPr sz="3700"/>
            </a:lvl5pPr>
            <a:lvl6pPr lvl="5" rtl="0">
              <a:spcBef>
                <a:spcPts val="3200"/>
              </a:spcBef>
              <a:spcAft>
                <a:spcPts val="0"/>
              </a:spcAft>
              <a:buNone/>
              <a:defRPr sz="3700"/>
            </a:lvl6pPr>
            <a:lvl7pPr lvl="6" rtl="0">
              <a:spcBef>
                <a:spcPts val="3200"/>
              </a:spcBef>
              <a:spcAft>
                <a:spcPts val="0"/>
              </a:spcAft>
              <a:buNone/>
              <a:defRPr sz="3700"/>
            </a:lvl7pPr>
            <a:lvl8pPr lvl="7" rtl="0">
              <a:spcBef>
                <a:spcPts val="3200"/>
              </a:spcBef>
              <a:spcAft>
                <a:spcPts val="0"/>
              </a:spcAft>
              <a:buNone/>
              <a:defRPr sz="3700"/>
            </a:lvl8pPr>
            <a:lvl9pPr lvl="8" rtl="0">
              <a:spcBef>
                <a:spcPts val="3200"/>
              </a:spcBef>
              <a:spcAft>
                <a:spcPts val="3200"/>
              </a:spcAft>
              <a:buNone/>
              <a:defRPr sz="37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Text Only">
  <p:cSld name="CUSTOM_2_7_2">
    <p:spTree>
      <p:nvGrpSpPr>
        <p:cNvPr id="87" name="Shape 87"/>
        <p:cNvGrpSpPr/>
        <p:nvPr/>
      </p:nvGrpSpPr>
      <p:grpSpPr>
        <a:xfrm>
          <a:off x="0" y="0"/>
          <a:ext cx="0" cy="0"/>
          <a:chOff x="0" y="0"/>
          <a:chExt cx="0" cy="0"/>
        </a:xfrm>
      </p:grpSpPr>
      <p:sp>
        <p:nvSpPr>
          <p:cNvPr id="88" name="Google Shape;88;p16"/>
          <p:cNvSpPr txBox="1"/>
          <p:nvPr>
            <p:ph type="title"/>
          </p:nvPr>
        </p:nvSpPr>
        <p:spPr>
          <a:xfrm>
            <a:off x="-32791" y="0"/>
            <a:ext cx="24443100" cy="1423200"/>
          </a:xfrm>
          <a:prstGeom prst="rect">
            <a:avLst/>
          </a:prstGeom>
        </p:spPr>
        <p:txBody>
          <a:bodyPr anchorCtr="0" anchor="t" bIns="243750" lIns="1219000" spcFirstLastPara="1" rIns="731350" wrap="square" tIns="487575">
            <a:norm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9" name="Google Shape;89;p16"/>
          <p:cNvSpPr txBox="1"/>
          <p:nvPr>
            <p:ph idx="1" type="subTitle"/>
          </p:nvPr>
        </p:nvSpPr>
        <p:spPr>
          <a:xfrm>
            <a:off x="0" y="1802600"/>
            <a:ext cx="24377700" cy="972900"/>
          </a:xfrm>
          <a:prstGeom prst="rect">
            <a:avLst/>
          </a:prstGeom>
        </p:spPr>
        <p:txBody>
          <a:bodyPr anchorCtr="0" anchor="t" bIns="0" lIns="1219000" spcFirstLastPara="1" rIns="1219000" wrap="square" tIns="243750">
            <a:normAutofit/>
          </a:bodyPr>
          <a:lstStyle>
            <a:lvl1pPr lvl="0" rtl="0">
              <a:spcBef>
                <a:spcPts val="0"/>
              </a:spcBef>
              <a:spcAft>
                <a:spcPts val="0"/>
              </a:spcAft>
              <a:buNone/>
              <a:defRPr sz="4800">
                <a:latin typeface="Roboto"/>
                <a:ea typeface="Roboto"/>
                <a:cs typeface="Roboto"/>
                <a:sym typeface="Roboto"/>
              </a:defRPr>
            </a:lvl1pPr>
            <a:lvl2pPr lvl="1" rtl="0">
              <a:spcBef>
                <a:spcPts val="3200"/>
              </a:spcBef>
              <a:spcAft>
                <a:spcPts val="0"/>
              </a:spcAft>
              <a:buNone/>
              <a:defRPr sz="3700"/>
            </a:lvl2pPr>
            <a:lvl3pPr lvl="2" rtl="0">
              <a:spcBef>
                <a:spcPts val="3200"/>
              </a:spcBef>
              <a:spcAft>
                <a:spcPts val="0"/>
              </a:spcAft>
              <a:buNone/>
              <a:defRPr sz="3700"/>
            </a:lvl3pPr>
            <a:lvl4pPr lvl="3" rtl="0">
              <a:spcBef>
                <a:spcPts val="3200"/>
              </a:spcBef>
              <a:spcAft>
                <a:spcPts val="0"/>
              </a:spcAft>
              <a:buNone/>
              <a:defRPr sz="3700"/>
            </a:lvl4pPr>
            <a:lvl5pPr lvl="4" rtl="0">
              <a:spcBef>
                <a:spcPts val="3200"/>
              </a:spcBef>
              <a:spcAft>
                <a:spcPts val="0"/>
              </a:spcAft>
              <a:buNone/>
              <a:defRPr sz="3700"/>
            </a:lvl5pPr>
            <a:lvl6pPr lvl="5" rtl="0">
              <a:spcBef>
                <a:spcPts val="3200"/>
              </a:spcBef>
              <a:spcAft>
                <a:spcPts val="0"/>
              </a:spcAft>
              <a:buNone/>
              <a:defRPr sz="3700"/>
            </a:lvl6pPr>
            <a:lvl7pPr lvl="6" rtl="0">
              <a:spcBef>
                <a:spcPts val="3200"/>
              </a:spcBef>
              <a:spcAft>
                <a:spcPts val="0"/>
              </a:spcAft>
              <a:buNone/>
              <a:defRPr sz="3700"/>
            </a:lvl7pPr>
            <a:lvl8pPr lvl="7" rtl="0">
              <a:spcBef>
                <a:spcPts val="3200"/>
              </a:spcBef>
              <a:spcAft>
                <a:spcPts val="0"/>
              </a:spcAft>
              <a:buNone/>
              <a:defRPr sz="3700"/>
            </a:lvl8pPr>
            <a:lvl9pPr lvl="8" rtl="0">
              <a:spcBef>
                <a:spcPts val="3200"/>
              </a:spcBef>
              <a:spcAft>
                <a:spcPts val="3200"/>
              </a:spcAft>
              <a:buNone/>
              <a:defRPr sz="3700"/>
            </a:lvl9pPr>
          </a:lstStyle>
          <a:p/>
        </p:txBody>
      </p:sp>
      <p:cxnSp>
        <p:nvCxnSpPr>
          <p:cNvPr id="90" name="Google Shape;90;p16"/>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91" name="Google Shape;91;p16"/>
          <p:cNvSpPr txBox="1"/>
          <p:nvPr>
            <p:ph idx="12" type="sldNum"/>
          </p:nvPr>
        </p:nvSpPr>
        <p:spPr>
          <a:xfrm>
            <a:off x="22948089" y="13219200"/>
            <a:ext cx="698100" cy="281700"/>
          </a:xfrm>
          <a:prstGeom prst="rect">
            <a:avLst/>
          </a:prstGeom>
        </p:spPr>
        <p:txBody>
          <a:bodyPr anchorCtr="0" anchor="t" bIns="243750" lIns="0" spcFirstLastPara="1" rIns="0" wrap="square" tIns="0">
            <a:normAutofit fontScale="25000" lnSpcReduction="20000"/>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92" name="Google Shape;92;p16"/>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93" name="Google Shape;93;p16"/>
          <p:cNvSpPr txBox="1"/>
          <p:nvPr>
            <p:ph idx="2" type="subTitle"/>
          </p:nvPr>
        </p:nvSpPr>
        <p:spPr>
          <a:xfrm>
            <a:off x="-32791" y="13111067"/>
            <a:ext cx="21252900" cy="604800"/>
          </a:xfrm>
          <a:prstGeom prst="rect">
            <a:avLst/>
          </a:prstGeom>
        </p:spPr>
        <p:txBody>
          <a:bodyPr anchorCtr="0" anchor="t" bIns="0" lIns="731350" spcFirstLastPara="1" rIns="0" wrap="square" tIns="121850">
            <a:normAutofit/>
          </a:bodyPr>
          <a:lstStyle>
            <a:lvl1pPr lvl="0" rtl="0">
              <a:spcBef>
                <a:spcPts val="0"/>
              </a:spcBef>
              <a:spcAft>
                <a:spcPts val="0"/>
              </a:spcAft>
              <a:buNone/>
              <a:defRPr sz="1900"/>
            </a:lvl1pPr>
            <a:lvl2pPr lvl="1" rtl="0">
              <a:spcBef>
                <a:spcPts val="3200"/>
              </a:spcBef>
              <a:spcAft>
                <a:spcPts val="0"/>
              </a:spcAft>
              <a:buNone/>
              <a:defRPr sz="3700"/>
            </a:lvl2pPr>
            <a:lvl3pPr lvl="2" rtl="0">
              <a:spcBef>
                <a:spcPts val="3200"/>
              </a:spcBef>
              <a:spcAft>
                <a:spcPts val="0"/>
              </a:spcAft>
              <a:buNone/>
              <a:defRPr sz="3700"/>
            </a:lvl3pPr>
            <a:lvl4pPr lvl="3" rtl="0">
              <a:spcBef>
                <a:spcPts val="3200"/>
              </a:spcBef>
              <a:spcAft>
                <a:spcPts val="0"/>
              </a:spcAft>
              <a:buNone/>
              <a:defRPr sz="3700"/>
            </a:lvl4pPr>
            <a:lvl5pPr lvl="4" rtl="0">
              <a:spcBef>
                <a:spcPts val="3200"/>
              </a:spcBef>
              <a:spcAft>
                <a:spcPts val="0"/>
              </a:spcAft>
              <a:buNone/>
              <a:defRPr sz="3700"/>
            </a:lvl5pPr>
            <a:lvl6pPr lvl="5" rtl="0">
              <a:spcBef>
                <a:spcPts val="3200"/>
              </a:spcBef>
              <a:spcAft>
                <a:spcPts val="0"/>
              </a:spcAft>
              <a:buNone/>
              <a:defRPr sz="3700"/>
            </a:lvl6pPr>
            <a:lvl7pPr lvl="6" rtl="0">
              <a:spcBef>
                <a:spcPts val="3200"/>
              </a:spcBef>
              <a:spcAft>
                <a:spcPts val="0"/>
              </a:spcAft>
              <a:buNone/>
              <a:defRPr sz="3700"/>
            </a:lvl7pPr>
            <a:lvl8pPr lvl="7" rtl="0">
              <a:spcBef>
                <a:spcPts val="3200"/>
              </a:spcBef>
              <a:spcAft>
                <a:spcPts val="0"/>
              </a:spcAft>
              <a:buNone/>
              <a:defRPr sz="3700"/>
            </a:lvl8pPr>
            <a:lvl9pPr lvl="8" rtl="0">
              <a:spcBef>
                <a:spcPts val="3200"/>
              </a:spcBef>
              <a:spcAft>
                <a:spcPts val="3200"/>
              </a:spcAft>
              <a:buNone/>
              <a:defRPr sz="3700"/>
            </a:lvl9pPr>
          </a:lstStyle>
          <a:p/>
        </p:txBody>
      </p:sp>
      <p:sp>
        <p:nvSpPr>
          <p:cNvPr id="94" name="Google Shape;94;p16"/>
          <p:cNvSpPr txBox="1"/>
          <p:nvPr>
            <p:ph idx="3" type="body"/>
          </p:nvPr>
        </p:nvSpPr>
        <p:spPr>
          <a:xfrm>
            <a:off x="703375" y="2295400"/>
            <a:ext cx="22942800" cy="9866700"/>
          </a:xfrm>
          <a:prstGeom prst="rect">
            <a:avLst/>
          </a:prstGeom>
        </p:spPr>
        <p:txBody>
          <a:bodyPr anchorCtr="0" anchor="t" bIns="2437975" lIns="1219000" spcFirstLastPara="1" rIns="1219000" wrap="square" tIns="0">
            <a:normAutofit/>
          </a:bodyPr>
          <a:lstStyle>
            <a:lvl1pPr indent="-463550" lvl="0" marL="457200" rtl="0">
              <a:spcBef>
                <a:spcPts val="0"/>
              </a:spcBef>
              <a:spcAft>
                <a:spcPts val="0"/>
              </a:spcAft>
              <a:buSzPts val="3700"/>
              <a:buFont typeface="Roboto"/>
              <a:buChar char="●"/>
              <a:defRPr sz="4400">
                <a:latin typeface="Roboto"/>
                <a:ea typeface="Roboto"/>
                <a:cs typeface="Roboto"/>
                <a:sym typeface="Roboto"/>
              </a:defRPr>
            </a:lvl1pPr>
            <a:lvl2pPr indent="-463550" lvl="1" marL="914400" rtl="0">
              <a:spcBef>
                <a:spcPts val="2100"/>
              </a:spcBef>
              <a:spcAft>
                <a:spcPts val="0"/>
              </a:spcAft>
              <a:buSzPts val="3700"/>
              <a:buFont typeface="Roboto"/>
              <a:buChar char="○"/>
              <a:defRPr sz="3700">
                <a:latin typeface="Roboto"/>
                <a:ea typeface="Roboto"/>
                <a:cs typeface="Roboto"/>
                <a:sym typeface="Roboto"/>
              </a:defRPr>
            </a:lvl2pPr>
            <a:lvl3pPr indent="-463550" lvl="2" marL="1371600" rtl="0">
              <a:spcBef>
                <a:spcPts val="2100"/>
              </a:spcBef>
              <a:spcAft>
                <a:spcPts val="0"/>
              </a:spcAft>
              <a:buSzPts val="3700"/>
              <a:buFont typeface="Roboto"/>
              <a:buChar char="■"/>
              <a:defRPr sz="3700">
                <a:latin typeface="Roboto"/>
                <a:ea typeface="Roboto"/>
                <a:cs typeface="Roboto"/>
                <a:sym typeface="Roboto"/>
              </a:defRPr>
            </a:lvl3pPr>
            <a:lvl4pPr indent="-463550" lvl="3" marL="1828800" rtl="0">
              <a:spcBef>
                <a:spcPts val="2100"/>
              </a:spcBef>
              <a:spcAft>
                <a:spcPts val="0"/>
              </a:spcAft>
              <a:buSzPts val="3700"/>
              <a:buFont typeface="Roboto"/>
              <a:buChar char="●"/>
              <a:defRPr sz="3700">
                <a:latin typeface="Roboto"/>
                <a:ea typeface="Roboto"/>
                <a:cs typeface="Roboto"/>
                <a:sym typeface="Roboto"/>
              </a:defRPr>
            </a:lvl4pPr>
            <a:lvl5pPr indent="-463550" lvl="4" marL="2286000" rtl="0">
              <a:spcBef>
                <a:spcPts val="2100"/>
              </a:spcBef>
              <a:spcAft>
                <a:spcPts val="0"/>
              </a:spcAft>
              <a:buSzPts val="3700"/>
              <a:buFont typeface="Roboto"/>
              <a:buChar char="○"/>
              <a:defRPr sz="3700">
                <a:latin typeface="Roboto"/>
                <a:ea typeface="Roboto"/>
                <a:cs typeface="Roboto"/>
                <a:sym typeface="Roboto"/>
              </a:defRPr>
            </a:lvl5pPr>
            <a:lvl6pPr indent="-463550" lvl="5" marL="2743200" rtl="0">
              <a:spcBef>
                <a:spcPts val="2100"/>
              </a:spcBef>
              <a:spcAft>
                <a:spcPts val="0"/>
              </a:spcAft>
              <a:buSzPts val="3700"/>
              <a:buFont typeface="Roboto"/>
              <a:buChar char="■"/>
              <a:defRPr sz="3700">
                <a:latin typeface="Roboto"/>
                <a:ea typeface="Roboto"/>
                <a:cs typeface="Roboto"/>
                <a:sym typeface="Roboto"/>
              </a:defRPr>
            </a:lvl6pPr>
            <a:lvl7pPr indent="-463550" lvl="6" marL="3200400" rtl="0">
              <a:spcBef>
                <a:spcPts val="2100"/>
              </a:spcBef>
              <a:spcAft>
                <a:spcPts val="0"/>
              </a:spcAft>
              <a:buSzPts val="3700"/>
              <a:buFont typeface="Roboto"/>
              <a:buChar char="●"/>
              <a:defRPr sz="3700">
                <a:latin typeface="Roboto"/>
                <a:ea typeface="Roboto"/>
                <a:cs typeface="Roboto"/>
                <a:sym typeface="Roboto"/>
              </a:defRPr>
            </a:lvl7pPr>
            <a:lvl8pPr indent="-463550" lvl="7" marL="3657600" rtl="0">
              <a:spcBef>
                <a:spcPts val="2100"/>
              </a:spcBef>
              <a:spcAft>
                <a:spcPts val="0"/>
              </a:spcAft>
              <a:buSzPts val="3700"/>
              <a:buFont typeface="Roboto"/>
              <a:buChar char="○"/>
              <a:defRPr sz="3700">
                <a:latin typeface="Roboto"/>
                <a:ea typeface="Roboto"/>
                <a:cs typeface="Roboto"/>
                <a:sym typeface="Roboto"/>
              </a:defRPr>
            </a:lvl8pPr>
            <a:lvl9pPr indent="-463550" lvl="8" marL="4114800" rtl="0">
              <a:spcBef>
                <a:spcPts val="2100"/>
              </a:spcBef>
              <a:spcAft>
                <a:spcPts val="2100"/>
              </a:spcAft>
              <a:buSzPts val="3700"/>
              <a:buFont typeface="Roboto"/>
              <a:buChar char="■"/>
              <a:defRPr sz="3700">
                <a:latin typeface="Roboto"/>
                <a:ea typeface="Roboto"/>
                <a:cs typeface="Roboto"/>
                <a:sym typeface="Roboto"/>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7. Numbered 1–2 (Blue)">
  <p:cSld name="CUSTOM_2_7_1_5_2_1">
    <p:spTree>
      <p:nvGrpSpPr>
        <p:cNvPr id="95" name="Shape 95"/>
        <p:cNvGrpSpPr/>
        <p:nvPr/>
      </p:nvGrpSpPr>
      <p:grpSpPr>
        <a:xfrm>
          <a:off x="0" y="0"/>
          <a:ext cx="0" cy="0"/>
          <a:chOff x="0" y="0"/>
          <a:chExt cx="0" cy="0"/>
        </a:xfrm>
      </p:grpSpPr>
      <p:pic>
        <p:nvPicPr>
          <p:cNvPr id="96" name="Google Shape;96;p17"/>
          <p:cNvPicPr preferRelativeResize="0"/>
          <p:nvPr/>
        </p:nvPicPr>
        <p:blipFill>
          <a:blip r:embed="rId2">
            <a:alphaModFix/>
          </a:blip>
          <a:stretch>
            <a:fillRect/>
          </a:stretch>
        </p:blipFill>
        <p:spPr>
          <a:xfrm>
            <a:off x="11427057" y="3154800"/>
            <a:ext cx="2206013" cy="9764321"/>
          </a:xfrm>
          <a:prstGeom prst="rect">
            <a:avLst/>
          </a:prstGeom>
          <a:noFill/>
          <a:ln>
            <a:noFill/>
          </a:ln>
        </p:spPr>
      </p:pic>
      <p:sp>
        <p:nvSpPr>
          <p:cNvPr id="97" name="Google Shape;97;p17"/>
          <p:cNvSpPr/>
          <p:nvPr/>
        </p:nvSpPr>
        <p:spPr>
          <a:xfrm>
            <a:off x="2869453" y="3796133"/>
            <a:ext cx="8379300" cy="1269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8" name="Google Shape;98;p17"/>
          <p:cNvSpPr txBox="1"/>
          <p:nvPr>
            <p:ph type="title"/>
          </p:nvPr>
        </p:nvSpPr>
        <p:spPr>
          <a:xfrm>
            <a:off x="-32791" y="0"/>
            <a:ext cx="24443100" cy="1423200"/>
          </a:xfrm>
          <a:prstGeom prst="rect">
            <a:avLst/>
          </a:prstGeom>
        </p:spPr>
        <p:txBody>
          <a:bodyPr anchorCtr="0" anchor="t" bIns="243750" lIns="1219000" spcFirstLastPara="1" rIns="731350" wrap="square" tIns="487575">
            <a:norm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9" name="Google Shape;99;p17"/>
          <p:cNvSpPr txBox="1"/>
          <p:nvPr>
            <p:ph idx="1" type="subTitle"/>
          </p:nvPr>
        </p:nvSpPr>
        <p:spPr>
          <a:xfrm>
            <a:off x="0" y="1802600"/>
            <a:ext cx="24377700" cy="972900"/>
          </a:xfrm>
          <a:prstGeom prst="rect">
            <a:avLst/>
          </a:prstGeom>
        </p:spPr>
        <p:txBody>
          <a:bodyPr anchorCtr="0" anchor="t" bIns="0" lIns="1219000" spcFirstLastPara="1" rIns="1219000" wrap="square" tIns="243750">
            <a:normAutofit/>
          </a:bodyPr>
          <a:lstStyle>
            <a:lvl1pPr lvl="0" rtl="0">
              <a:spcBef>
                <a:spcPts val="0"/>
              </a:spcBef>
              <a:spcAft>
                <a:spcPts val="0"/>
              </a:spcAft>
              <a:buNone/>
              <a:defRPr sz="4800">
                <a:latin typeface="Roboto"/>
                <a:ea typeface="Roboto"/>
                <a:cs typeface="Roboto"/>
                <a:sym typeface="Roboto"/>
              </a:defRPr>
            </a:lvl1pPr>
            <a:lvl2pPr lvl="1" rtl="0">
              <a:spcBef>
                <a:spcPts val="3200"/>
              </a:spcBef>
              <a:spcAft>
                <a:spcPts val="0"/>
              </a:spcAft>
              <a:buNone/>
              <a:defRPr sz="3700"/>
            </a:lvl2pPr>
            <a:lvl3pPr lvl="2" rtl="0">
              <a:spcBef>
                <a:spcPts val="3200"/>
              </a:spcBef>
              <a:spcAft>
                <a:spcPts val="0"/>
              </a:spcAft>
              <a:buNone/>
              <a:defRPr sz="3700"/>
            </a:lvl3pPr>
            <a:lvl4pPr lvl="3" rtl="0">
              <a:spcBef>
                <a:spcPts val="3200"/>
              </a:spcBef>
              <a:spcAft>
                <a:spcPts val="0"/>
              </a:spcAft>
              <a:buNone/>
              <a:defRPr sz="3700"/>
            </a:lvl4pPr>
            <a:lvl5pPr lvl="4" rtl="0">
              <a:spcBef>
                <a:spcPts val="3200"/>
              </a:spcBef>
              <a:spcAft>
                <a:spcPts val="0"/>
              </a:spcAft>
              <a:buNone/>
              <a:defRPr sz="3700"/>
            </a:lvl5pPr>
            <a:lvl6pPr lvl="5" rtl="0">
              <a:spcBef>
                <a:spcPts val="3200"/>
              </a:spcBef>
              <a:spcAft>
                <a:spcPts val="0"/>
              </a:spcAft>
              <a:buNone/>
              <a:defRPr sz="3700"/>
            </a:lvl6pPr>
            <a:lvl7pPr lvl="6" rtl="0">
              <a:spcBef>
                <a:spcPts val="3200"/>
              </a:spcBef>
              <a:spcAft>
                <a:spcPts val="0"/>
              </a:spcAft>
              <a:buNone/>
              <a:defRPr sz="3700"/>
            </a:lvl7pPr>
            <a:lvl8pPr lvl="7" rtl="0">
              <a:spcBef>
                <a:spcPts val="3200"/>
              </a:spcBef>
              <a:spcAft>
                <a:spcPts val="0"/>
              </a:spcAft>
              <a:buNone/>
              <a:defRPr sz="3700"/>
            </a:lvl8pPr>
            <a:lvl9pPr lvl="8" rtl="0">
              <a:spcBef>
                <a:spcPts val="3200"/>
              </a:spcBef>
              <a:spcAft>
                <a:spcPts val="3200"/>
              </a:spcAft>
              <a:buNone/>
              <a:defRPr sz="3700"/>
            </a:lvl9pPr>
          </a:lstStyle>
          <a:p/>
        </p:txBody>
      </p:sp>
      <p:cxnSp>
        <p:nvCxnSpPr>
          <p:cNvPr id="100" name="Google Shape;100;p17"/>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01" name="Google Shape;101;p17"/>
          <p:cNvSpPr txBox="1"/>
          <p:nvPr>
            <p:ph idx="12" type="sldNum"/>
          </p:nvPr>
        </p:nvSpPr>
        <p:spPr>
          <a:xfrm>
            <a:off x="22948089" y="13219200"/>
            <a:ext cx="698100" cy="281700"/>
          </a:xfrm>
          <a:prstGeom prst="rect">
            <a:avLst/>
          </a:prstGeom>
        </p:spPr>
        <p:txBody>
          <a:bodyPr anchorCtr="0" anchor="t" bIns="243750" lIns="0" spcFirstLastPara="1" rIns="0" wrap="square" tIns="0">
            <a:normAutofit fontScale="25000" lnSpcReduction="20000"/>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02" name="Google Shape;102;p17"/>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03" name="Google Shape;103;p17"/>
          <p:cNvSpPr txBox="1"/>
          <p:nvPr>
            <p:ph idx="2" type="subTitle"/>
          </p:nvPr>
        </p:nvSpPr>
        <p:spPr>
          <a:xfrm>
            <a:off x="-32791" y="13111067"/>
            <a:ext cx="21252900" cy="604800"/>
          </a:xfrm>
          <a:prstGeom prst="rect">
            <a:avLst/>
          </a:prstGeom>
        </p:spPr>
        <p:txBody>
          <a:bodyPr anchorCtr="0" anchor="t" bIns="0" lIns="731350" spcFirstLastPara="1" rIns="0" wrap="square" tIns="121850">
            <a:normAutofit/>
          </a:bodyPr>
          <a:lstStyle>
            <a:lvl1pPr lvl="0" rtl="0">
              <a:spcBef>
                <a:spcPts val="0"/>
              </a:spcBef>
              <a:spcAft>
                <a:spcPts val="0"/>
              </a:spcAft>
              <a:buNone/>
              <a:defRPr sz="1900"/>
            </a:lvl1pPr>
            <a:lvl2pPr lvl="1" rtl="0">
              <a:spcBef>
                <a:spcPts val="3200"/>
              </a:spcBef>
              <a:spcAft>
                <a:spcPts val="0"/>
              </a:spcAft>
              <a:buNone/>
              <a:defRPr sz="3700"/>
            </a:lvl2pPr>
            <a:lvl3pPr lvl="2" rtl="0">
              <a:spcBef>
                <a:spcPts val="3200"/>
              </a:spcBef>
              <a:spcAft>
                <a:spcPts val="0"/>
              </a:spcAft>
              <a:buNone/>
              <a:defRPr sz="3700"/>
            </a:lvl3pPr>
            <a:lvl4pPr lvl="3" rtl="0">
              <a:spcBef>
                <a:spcPts val="3200"/>
              </a:spcBef>
              <a:spcAft>
                <a:spcPts val="0"/>
              </a:spcAft>
              <a:buNone/>
              <a:defRPr sz="3700"/>
            </a:lvl4pPr>
            <a:lvl5pPr lvl="4" rtl="0">
              <a:spcBef>
                <a:spcPts val="3200"/>
              </a:spcBef>
              <a:spcAft>
                <a:spcPts val="0"/>
              </a:spcAft>
              <a:buNone/>
              <a:defRPr sz="3700"/>
            </a:lvl5pPr>
            <a:lvl6pPr lvl="5" rtl="0">
              <a:spcBef>
                <a:spcPts val="3200"/>
              </a:spcBef>
              <a:spcAft>
                <a:spcPts val="0"/>
              </a:spcAft>
              <a:buNone/>
              <a:defRPr sz="3700"/>
            </a:lvl6pPr>
            <a:lvl7pPr lvl="6" rtl="0">
              <a:spcBef>
                <a:spcPts val="3200"/>
              </a:spcBef>
              <a:spcAft>
                <a:spcPts val="0"/>
              </a:spcAft>
              <a:buNone/>
              <a:defRPr sz="3700"/>
            </a:lvl7pPr>
            <a:lvl8pPr lvl="7" rtl="0">
              <a:spcBef>
                <a:spcPts val="3200"/>
              </a:spcBef>
              <a:spcAft>
                <a:spcPts val="0"/>
              </a:spcAft>
              <a:buNone/>
              <a:defRPr sz="3700"/>
            </a:lvl8pPr>
            <a:lvl9pPr lvl="8" rtl="0">
              <a:spcBef>
                <a:spcPts val="3200"/>
              </a:spcBef>
              <a:spcAft>
                <a:spcPts val="3200"/>
              </a:spcAft>
              <a:buNone/>
              <a:defRPr sz="3700"/>
            </a:lvl9pPr>
          </a:lstStyle>
          <a:p/>
        </p:txBody>
      </p:sp>
      <p:sp>
        <p:nvSpPr>
          <p:cNvPr id="104" name="Google Shape;104;p17"/>
          <p:cNvSpPr/>
          <p:nvPr/>
        </p:nvSpPr>
        <p:spPr>
          <a:xfrm>
            <a:off x="1218900" y="3790141"/>
            <a:ext cx="1422000" cy="1271100"/>
          </a:xfrm>
          <a:prstGeom prst="roundRect">
            <a:avLst>
              <a:gd fmla="val 16667" name="adj"/>
            </a:avLst>
          </a:prstGeom>
          <a:solidFill>
            <a:srgbClr val="AFC0DC"/>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t/>
            </a:r>
            <a:endParaRPr sz="5600">
              <a:latin typeface="Roboto Light"/>
              <a:ea typeface="Roboto Light"/>
              <a:cs typeface="Roboto Light"/>
              <a:sym typeface="Roboto Light"/>
            </a:endParaRPr>
          </a:p>
        </p:txBody>
      </p:sp>
      <p:sp>
        <p:nvSpPr>
          <p:cNvPr id="105" name="Google Shape;105;p17"/>
          <p:cNvSpPr/>
          <p:nvPr/>
        </p:nvSpPr>
        <p:spPr>
          <a:xfrm rot="10800000">
            <a:off x="1581906" y="4826902"/>
            <a:ext cx="695897" cy="385851"/>
          </a:xfrm>
          <a:prstGeom prst="flowChartExtract">
            <a:avLst/>
          </a:prstGeom>
          <a:solidFill>
            <a:srgbClr val="AFC0DC"/>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6" name="Google Shape;106;p17"/>
          <p:cNvSpPr txBox="1"/>
          <p:nvPr>
            <p:ph idx="3" type="subTitle"/>
          </p:nvPr>
        </p:nvSpPr>
        <p:spPr>
          <a:xfrm>
            <a:off x="-32791" y="5695600"/>
            <a:ext cx="11459400" cy="6785700"/>
          </a:xfrm>
          <a:prstGeom prst="rect">
            <a:avLst/>
          </a:prstGeom>
        </p:spPr>
        <p:txBody>
          <a:bodyPr anchorCtr="0" anchor="t" bIns="0" lIns="1219000" spcFirstLastPara="1" rIns="1219000" wrap="square" tIns="0">
            <a:normAutofit/>
          </a:bodyPr>
          <a:lstStyle>
            <a:lvl1pPr lvl="0" rtl="0">
              <a:lnSpc>
                <a:spcPct val="115000"/>
              </a:lnSpc>
              <a:spcBef>
                <a:spcPts val="0"/>
              </a:spcBef>
              <a:spcAft>
                <a:spcPts val="0"/>
              </a:spcAft>
              <a:buNone/>
              <a:defRPr sz="3200">
                <a:latin typeface="Roboto"/>
                <a:ea typeface="Roboto"/>
                <a:cs typeface="Roboto"/>
                <a:sym typeface="Roboto"/>
              </a:defRPr>
            </a:lvl1pPr>
            <a:lvl2pPr lvl="1" rtl="0">
              <a:spcBef>
                <a:spcPts val="3200"/>
              </a:spcBef>
              <a:spcAft>
                <a:spcPts val="0"/>
              </a:spcAft>
              <a:buNone/>
              <a:defRPr sz="3700"/>
            </a:lvl2pPr>
            <a:lvl3pPr lvl="2" rtl="0">
              <a:spcBef>
                <a:spcPts val="3200"/>
              </a:spcBef>
              <a:spcAft>
                <a:spcPts val="0"/>
              </a:spcAft>
              <a:buNone/>
              <a:defRPr sz="3700"/>
            </a:lvl3pPr>
            <a:lvl4pPr lvl="3" rtl="0">
              <a:spcBef>
                <a:spcPts val="3200"/>
              </a:spcBef>
              <a:spcAft>
                <a:spcPts val="0"/>
              </a:spcAft>
              <a:buNone/>
              <a:defRPr sz="3700"/>
            </a:lvl4pPr>
            <a:lvl5pPr lvl="4" rtl="0">
              <a:spcBef>
                <a:spcPts val="3200"/>
              </a:spcBef>
              <a:spcAft>
                <a:spcPts val="0"/>
              </a:spcAft>
              <a:buNone/>
              <a:defRPr sz="3700"/>
            </a:lvl5pPr>
            <a:lvl6pPr lvl="5" rtl="0">
              <a:spcBef>
                <a:spcPts val="3200"/>
              </a:spcBef>
              <a:spcAft>
                <a:spcPts val="0"/>
              </a:spcAft>
              <a:buNone/>
              <a:defRPr sz="3700"/>
            </a:lvl6pPr>
            <a:lvl7pPr lvl="6" rtl="0">
              <a:spcBef>
                <a:spcPts val="3200"/>
              </a:spcBef>
              <a:spcAft>
                <a:spcPts val="0"/>
              </a:spcAft>
              <a:buNone/>
              <a:defRPr sz="3700"/>
            </a:lvl7pPr>
            <a:lvl8pPr lvl="7" rtl="0">
              <a:spcBef>
                <a:spcPts val="3200"/>
              </a:spcBef>
              <a:spcAft>
                <a:spcPts val="0"/>
              </a:spcAft>
              <a:buNone/>
              <a:defRPr sz="3700"/>
            </a:lvl8pPr>
            <a:lvl9pPr lvl="8" rtl="0">
              <a:spcBef>
                <a:spcPts val="3200"/>
              </a:spcBef>
              <a:spcAft>
                <a:spcPts val="3200"/>
              </a:spcAft>
              <a:buNone/>
              <a:defRPr sz="3700"/>
            </a:lvl9pPr>
          </a:lstStyle>
          <a:p/>
        </p:txBody>
      </p:sp>
      <p:sp>
        <p:nvSpPr>
          <p:cNvPr id="107" name="Google Shape;107;p17"/>
          <p:cNvSpPr txBox="1"/>
          <p:nvPr>
            <p:ph idx="4" type="subTitle"/>
          </p:nvPr>
        </p:nvSpPr>
        <p:spPr>
          <a:xfrm>
            <a:off x="2869453" y="3795933"/>
            <a:ext cx="8151600" cy="1269600"/>
          </a:xfrm>
          <a:prstGeom prst="rect">
            <a:avLst/>
          </a:prstGeom>
        </p:spPr>
        <p:txBody>
          <a:bodyPr anchorCtr="0" anchor="ctr" bIns="0" lIns="487575" spcFirstLastPara="1" rIns="1219000" wrap="square" tIns="0">
            <a:normAutofit/>
          </a:bodyPr>
          <a:lstStyle>
            <a:lvl1pPr lvl="0" rtl="0">
              <a:lnSpc>
                <a:spcPct val="115000"/>
              </a:lnSpc>
              <a:spcBef>
                <a:spcPts val="0"/>
              </a:spcBef>
              <a:spcAft>
                <a:spcPts val="0"/>
              </a:spcAft>
              <a:buNone/>
              <a:defRPr sz="3200">
                <a:latin typeface="Roboto"/>
                <a:ea typeface="Roboto"/>
                <a:cs typeface="Roboto"/>
                <a:sym typeface="Roboto"/>
              </a:defRPr>
            </a:lvl1pPr>
            <a:lvl2pPr lvl="1" rtl="0">
              <a:spcBef>
                <a:spcPts val="3200"/>
              </a:spcBef>
              <a:spcAft>
                <a:spcPts val="0"/>
              </a:spcAft>
              <a:buNone/>
              <a:defRPr sz="3700"/>
            </a:lvl2pPr>
            <a:lvl3pPr lvl="2" rtl="0">
              <a:spcBef>
                <a:spcPts val="3200"/>
              </a:spcBef>
              <a:spcAft>
                <a:spcPts val="0"/>
              </a:spcAft>
              <a:buNone/>
              <a:defRPr sz="3700"/>
            </a:lvl3pPr>
            <a:lvl4pPr lvl="3" rtl="0">
              <a:spcBef>
                <a:spcPts val="3200"/>
              </a:spcBef>
              <a:spcAft>
                <a:spcPts val="0"/>
              </a:spcAft>
              <a:buNone/>
              <a:defRPr sz="3700"/>
            </a:lvl4pPr>
            <a:lvl5pPr lvl="4" rtl="0">
              <a:spcBef>
                <a:spcPts val="3200"/>
              </a:spcBef>
              <a:spcAft>
                <a:spcPts val="0"/>
              </a:spcAft>
              <a:buNone/>
              <a:defRPr sz="3700"/>
            </a:lvl5pPr>
            <a:lvl6pPr lvl="5" rtl="0">
              <a:spcBef>
                <a:spcPts val="3200"/>
              </a:spcBef>
              <a:spcAft>
                <a:spcPts val="0"/>
              </a:spcAft>
              <a:buNone/>
              <a:defRPr sz="3700"/>
            </a:lvl6pPr>
            <a:lvl7pPr lvl="6" rtl="0">
              <a:spcBef>
                <a:spcPts val="3200"/>
              </a:spcBef>
              <a:spcAft>
                <a:spcPts val="0"/>
              </a:spcAft>
              <a:buNone/>
              <a:defRPr sz="3700"/>
            </a:lvl7pPr>
            <a:lvl8pPr lvl="7" rtl="0">
              <a:spcBef>
                <a:spcPts val="3200"/>
              </a:spcBef>
              <a:spcAft>
                <a:spcPts val="0"/>
              </a:spcAft>
              <a:buNone/>
              <a:defRPr sz="3700"/>
            </a:lvl8pPr>
            <a:lvl9pPr lvl="8" rtl="0">
              <a:spcBef>
                <a:spcPts val="3200"/>
              </a:spcBef>
              <a:spcAft>
                <a:spcPts val="3200"/>
              </a:spcAft>
              <a:buNone/>
              <a:defRPr sz="3700"/>
            </a:lvl9pPr>
          </a:lstStyle>
          <a:p/>
        </p:txBody>
      </p:sp>
      <p:sp>
        <p:nvSpPr>
          <p:cNvPr id="108" name="Google Shape;108;p17"/>
          <p:cNvSpPr/>
          <p:nvPr/>
        </p:nvSpPr>
        <p:spPr>
          <a:xfrm>
            <a:off x="14810609" y="3802133"/>
            <a:ext cx="8379300" cy="1269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09" name="Google Shape;109;p17"/>
          <p:cNvGrpSpPr/>
          <p:nvPr/>
        </p:nvGrpSpPr>
        <p:grpSpPr>
          <a:xfrm>
            <a:off x="13160055" y="3796141"/>
            <a:ext cx="1421954" cy="1422613"/>
            <a:chOff x="457200" y="1378813"/>
            <a:chExt cx="695400" cy="695450"/>
          </a:xfrm>
        </p:grpSpPr>
        <p:sp>
          <p:nvSpPr>
            <p:cNvPr id="110" name="Google Shape;110;p17"/>
            <p:cNvSpPr/>
            <p:nvPr/>
          </p:nvSpPr>
          <p:spPr>
            <a:xfrm>
              <a:off x="457200" y="1378813"/>
              <a:ext cx="695400" cy="621300"/>
            </a:xfrm>
            <a:prstGeom prst="roundRect">
              <a:avLst>
                <a:gd fmla="val 16667" name="adj"/>
              </a:avLst>
            </a:prstGeom>
            <a:solidFill>
              <a:srgbClr val="365C8B"/>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t/>
              </a:r>
              <a:endParaRPr sz="5600">
                <a:solidFill>
                  <a:srgbClr val="FFFFFF"/>
                </a:solidFill>
                <a:latin typeface="Roboto Light"/>
                <a:ea typeface="Roboto Light"/>
                <a:cs typeface="Roboto Light"/>
                <a:sym typeface="Roboto Light"/>
              </a:endParaRPr>
            </a:p>
          </p:txBody>
        </p:sp>
        <p:sp>
          <p:nvSpPr>
            <p:cNvPr id="111" name="Google Shape;111;p17"/>
            <p:cNvSpPr/>
            <p:nvPr/>
          </p:nvSpPr>
          <p:spPr>
            <a:xfrm rot="10800000">
              <a:off x="634726" y="1885638"/>
              <a:ext cx="340325" cy="188625"/>
            </a:xfrm>
            <a:prstGeom prst="flowChartExtract">
              <a:avLst/>
            </a:prstGeom>
            <a:solidFill>
              <a:srgbClr val="365C8B"/>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12" name="Google Shape;112;p17"/>
          <p:cNvSpPr txBox="1"/>
          <p:nvPr>
            <p:ph idx="5" type="subTitle"/>
          </p:nvPr>
        </p:nvSpPr>
        <p:spPr>
          <a:xfrm>
            <a:off x="11908365" y="5701600"/>
            <a:ext cx="11459400" cy="6785700"/>
          </a:xfrm>
          <a:prstGeom prst="rect">
            <a:avLst/>
          </a:prstGeom>
        </p:spPr>
        <p:txBody>
          <a:bodyPr anchorCtr="0" anchor="t" bIns="0" lIns="1219000" spcFirstLastPara="1" rIns="1219000" wrap="square" tIns="0">
            <a:normAutofit/>
          </a:bodyPr>
          <a:lstStyle>
            <a:lvl1pPr lvl="0" rtl="0">
              <a:lnSpc>
                <a:spcPct val="115000"/>
              </a:lnSpc>
              <a:spcBef>
                <a:spcPts val="0"/>
              </a:spcBef>
              <a:spcAft>
                <a:spcPts val="0"/>
              </a:spcAft>
              <a:buNone/>
              <a:defRPr sz="3200">
                <a:latin typeface="Roboto"/>
                <a:ea typeface="Roboto"/>
                <a:cs typeface="Roboto"/>
                <a:sym typeface="Roboto"/>
              </a:defRPr>
            </a:lvl1pPr>
            <a:lvl2pPr lvl="1" rtl="0">
              <a:spcBef>
                <a:spcPts val="3200"/>
              </a:spcBef>
              <a:spcAft>
                <a:spcPts val="0"/>
              </a:spcAft>
              <a:buNone/>
              <a:defRPr sz="3700"/>
            </a:lvl2pPr>
            <a:lvl3pPr lvl="2" rtl="0">
              <a:spcBef>
                <a:spcPts val="3200"/>
              </a:spcBef>
              <a:spcAft>
                <a:spcPts val="0"/>
              </a:spcAft>
              <a:buNone/>
              <a:defRPr sz="3700"/>
            </a:lvl3pPr>
            <a:lvl4pPr lvl="3" rtl="0">
              <a:spcBef>
                <a:spcPts val="3200"/>
              </a:spcBef>
              <a:spcAft>
                <a:spcPts val="0"/>
              </a:spcAft>
              <a:buNone/>
              <a:defRPr sz="3700"/>
            </a:lvl4pPr>
            <a:lvl5pPr lvl="4" rtl="0">
              <a:spcBef>
                <a:spcPts val="3200"/>
              </a:spcBef>
              <a:spcAft>
                <a:spcPts val="0"/>
              </a:spcAft>
              <a:buNone/>
              <a:defRPr sz="3700"/>
            </a:lvl5pPr>
            <a:lvl6pPr lvl="5" rtl="0">
              <a:spcBef>
                <a:spcPts val="3200"/>
              </a:spcBef>
              <a:spcAft>
                <a:spcPts val="0"/>
              </a:spcAft>
              <a:buNone/>
              <a:defRPr sz="3700"/>
            </a:lvl6pPr>
            <a:lvl7pPr lvl="6" rtl="0">
              <a:spcBef>
                <a:spcPts val="3200"/>
              </a:spcBef>
              <a:spcAft>
                <a:spcPts val="0"/>
              </a:spcAft>
              <a:buNone/>
              <a:defRPr sz="3700"/>
            </a:lvl7pPr>
            <a:lvl8pPr lvl="7" rtl="0">
              <a:spcBef>
                <a:spcPts val="3200"/>
              </a:spcBef>
              <a:spcAft>
                <a:spcPts val="0"/>
              </a:spcAft>
              <a:buNone/>
              <a:defRPr sz="3700"/>
            </a:lvl8pPr>
            <a:lvl9pPr lvl="8" rtl="0">
              <a:spcBef>
                <a:spcPts val="3200"/>
              </a:spcBef>
              <a:spcAft>
                <a:spcPts val="3200"/>
              </a:spcAft>
              <a:buNone/>
              <a:defRPr sz="3700"/>
            </a:lvl9pPr>
          </a:lstStyle>
          <a:p/>
        </p:txBody>
      </p:sp>
      <p:sp>
        <p:nvSpPr>
          <p:cNvPr id="113" name="Google Shape;113;p17"/>
          <p:cNvSpPr txBox="1"/>
          <p:nvPr>
            <p:ph idx="6" type="subTitle"/>
          </p:nvPr>
        </p:nvSpPr>
        <p:spPr>
          <a:xfrm>
            <a:off x="14810609" y="3801933"/>
            <a:ext cx="8151600" cy="1269600"/>
          </a:xfrm>
          <a:prstGeom prst="rect">
            <a:avLst/>
          </a:prstGeom>
        </p:spPr>
        <p:txBody>
          <a:bodyPr anchorCtr="0" anchor="ctr" bIns="0" lIns="487575" spcFirstLastPara="1" rIns="1219000" wrap="square" tIns="0">
            <a:normAutofit/>
          </a:bodyPr>
          <a:lstStyle>
            <a:lvl1pPr lvl="0" rtl="0">
              <a:lnSpc>
                <a:spcPct val="115000"/>
              </a:lnSpc>
              <a:spcBef>
                <a:spcPts val="0"/>
              </a:spcBef>
              <a:spcAft>
                <a:spcPts val="0"/>
              </a:spcAft>
              <a:buNone/>
              <a:defRPr sz="3200">
                <a:latin typeface="Roboto"/>
                <a:ea typeface="Roboto"/>
                <a:cs typeface="Roboto"/>
                <a:sym typeface="Roboto"/>
              </a:defRPr>
            </a:lvl1pPr>
            <a:lvl2pPr lvl="1" rtl="0">
              <a:spcBef>
                <a:spcPts val="3200"/>
              </a:spcBef>
              <a:spcAft>
                <a:spcPts val="0"/>
              </a:spcAft>
              <a:buNone/>
              <a:defRPr sz="3700"/>
            </a:lvl2pPr>
            <a:lvl3pPr lvl="2" rtl="0">
              <a:spcBef>
                <a:spcPts val="3200"/>
              </a:spcBef>
              <a:spcAft>
                <a:spcPts val="0"/>
              </a:spcAft>
              <a:buNone/>
              <a:defRPr sz="3700"/>
            </a:lvl3pPr>
            <a:lvl4pPr lvl="3" rtl="0">
              <a:spcBef>
                <a:spcPts val="3200"/>
              </a:spcBef>
              <a:spcAft>
                <a:spcPts val="0"/>
              </a:spcAft>
              <a:buNone/>
              <a:defRPr sz="3700"/>
            </a:lvl4pPr>
            <a:lvl5pPr lvl="4" rtl="0">
              <a:spcBef>
                <a:spcPts val="3200"/>
              </a:spcBef>
              <a:spcAft>
                <a:spcPts val="0"/>
              </a:spcAft>
              <a:buNone/>
              <a:defRPr sz="3700"/>
            </a:lvl5pPr>
            <a:lvl6pPr lvl="5" rtl="0">
              <a:spcBef>
                <a:spcPts val="3200"/>
              </a:spcBef>
              <a:spcAft>
                <a:spcPts val="0"/>
              </a:spcAft>
              <a:buNone/>
              <a:defRPr sz="3700"/>
            </a:lvl6pPr>
            <a:lvl7pPr lvl="6" rtl="0">
              <a:spcBef>
                <a:spcPts val="3200"/>
              </a:spcBef>
              <a:spcAft>
                <a:spcPts val="0"/>
              </a:spcAft>
              <a:buNone/>
              <a:defRPr sz="3700"/>
            </a:lvl7pPr>
            <a:lvl8pPr lvl="7" rtl="0">
              <a:spcBef>
                <a:spcPts val="3200"/>
              </a:spcBef>
              <a:spcAft>
                <a:spcPts val="0"/>
              </a:spcAft>
              <a:buNone/>
              <a:defRPr sz="3700"/>
            </a:lvl8pPr>
            <a:lvl9pPr lvl="8" rtl="0">
              <a:spcBef>
                <a:spcPts val="3200"/>
              </a:spcBef>
              <a:spcAft>
                <a:spcPts val="3200"/>
              </a:spcAft>
              <a:buNone/>
              <a:defRPr sz="3700"/>
            </a:lvl9pPr>
          </a:lstStyle>
          <a:p/>
        </p:txBody>
      </p:sp>
      <p:sp>
        <p:nvSpPr>
          <p:cNvPr id="114" name="Google Shape;114;p17"/>
          <p:cNvSpPr txBox="1"/>
          <p:nvPr>
            <p:ph idx="7" type="subTitle"/>
          </p:nvPr>
        </p:nvSpPr>
        <p:spPr>
          <a:xfrm>
            <a:off x="1218882" y="3730752"/>
            <a:ext cx="1422000" cy="1271100"/>
          </a:xfrm>
          <a:prstGeom prst="rect">
            <a:avLst/>
          </a:prstGeom>
        </p:spPr>
        <p:txBody>
          <a:bodyPr anchorCtr="0" anchor="t" bIns="0" lIns="0" spcFirstLastPara="1" rIns="0" wrap="square" tIns="243750">
            <a:normAutofit/>
          </a:bodyPr>
          <a:lstStyle>
            <a:lvl1pPr lvl="0" rtl="0" algn="ctr">
              <a:spcBef>
                <a:spcPts val="0"/>
              </a:spcBef>
              <a:spcAft>
                <a:spcPts val="0"/>
              </a:spcAft>
              <a:buNone/>
              <a:defRPr sz="5600">
                <a:latin typeface="Roboto Light"/>
                <a:ea typeface="Roboto Light"/>
                <a:cs typeface="Roboto Light"/>
                <a:sym typeface="Roboto Light"/>
              </a:defRPr>
            </a:lvl1pPr>
            <a:lvl2pPr lvl="1" rtl="0" algn="ctr">
              <a:spcBef>
                <a:spcPts val="3200"/>
              </a:spcBef>
              <a:spcAft>
                <a:spcPts val="0"/>
              </a:spcAft>
              <a:buNone/>
              <a:defRPr sz="3700"/>
            </a:lvl2pPr>
            <a:lvl3pPr lvl="2" rtl="0" algn="ctr">
              <a:spcBef>
                <a:spcPts val="3200"/>
              </a:spcBef>
              <a:spcAft>
                <a:spcPts val="0"/>
              </a:spcAft>
              <a:buNone/>
              <a:defRPr sz="3700"/>
            </a:lvl3pPr>
            <a:lvl4pPr lvl="3" rtl="0" algn="ctr">
              <a:spcBef>
                <a:spcPts val="3200"/>
              </a:spcBef>
              <a:spcAft>
                <a:spcPts val="0"/>
              </a:spcAft>
              <a:buNone/>
              <a:defRPr sz="3700"/>
            </a:lvl4pPr>
            <a:lvl5pPr lvl="4" rtl="0" algn="ctr">
              <a:spcBef>
                <a:spcPts val="3200"/>
              </a:spcBef>
              <a:spcAft>
                <a:spcPts val="0"/>
              </a:spcAft>
              <a:buNone/>
              <a:defRPr sz="3700"/>
            </a:lvl5pPr>
            <a:lvl6pPr lvl="5" rtl="0" algn="ctr">
              <a:spcBef>
                <a:spcPts val="3200"/>
              </a:spcBef>
              <a:spcAft>
                <a:spcPts val="0"/>
              </a:spcAft>
              <a:buNone/>
              <a:defRPr sz="3700"/>
            </a:lvl6pPr>
            <a:lvl7pPr lvl="6" rtl="0" algn="ctr">
              <a:spcBef>
                <a:spcPts val="3200"/>
              </a:spcBef>
              <a:spcAft>
                <a:spcPts val="0"/>
              </a:spcAft>
              <a:buNone/>
              <a:defRPr sz="3700"/>
            </a:lvl7pPr>
            <a:lvl8pPr lvl="7" rtl="0" algn="ctr">
              <a:spcBef>
                <a:spcPts val="3200"/>
              </a:spcBef>
              <a:spcAft>
                <a:spcPts val="0"/>
              </a:spcAft>
              <a:buNone/>
              <a:defRPr sz="3700"/>
            </a:lvl8pPr>
            <a:lvl9pPr lvl="8" rtl="0" algn="ctr">
              <a:spcBef>
                <a:spcPts val="3200"/>
              </a:spcBef>
              <a:spcAft>
                <a:spcPts val="3200"/>
              </a:spcAft>
              <a:buNone/>
              <a:defRPr sz="3700"/>
            </a:lvl9pPr>
          </a:lstStyle>
          <a:p/>
        </p:txBody>
      </p:sp>
      <p:sp>
        <p:nvSpPr>
          <p:cNvPr id="115" name="Google Shape;115;p17"/>
          <p:cNvSpPr txBox="1"/>
          <p:nvPr>
            <p:ph idx="8" type="subTitle"/>
          </p:nvPr>
        </p:nvSpPr>
        <p:spPr>
          <a:xfrm>
            <a:off x="13159972" y="3730752"/>
            <a:ext cx="1422000" cy="1422300"/>
          </a:xfrm>
          <a:prstGeom prst="rect">
            <a:avLst/>
          </a:prstGeom>
        </p:spPr>
        <p:txBody>
          <a:bodyPr anchorCtr="0" anchor="t" bIns="0" lIns="0" spcFirstLastPara="1" rIns="0" wrap="square" tIns="243750">
            <a:normAutofit/>
          </a:bodyPr>
          <a:lstStyle>
            <a:lvl1pPr lvl="0" rtl="0" algn="ctr">
              <a:spcBef>
                <a:spcPts val="0"/>
              </a:spcBef>
              <a:spcAft>
                <a:spcPts val="0"/>
              </a:spcAft>
              <a:buNone/>
              <a:defRPr sz="5600">
                <a:solidFill>
                  <a:srgbClr val="FFFFFF"/>
                </a:solidFill>
                <a:latin typeface="Roboto Light"/>
                <a:ea typeface="Roboto Light"/>
                <a:cs typeface="Roboto Light"/>
                <a:sym typeface="Roboto Light"/>
              </a:defRPr>
            </a:lvl1pPr>
            <a:lvl2pPr lvl="1" rtl="0" algn="ctr">
              <a:spcBef>
                <a:spcPts val="3200"/>
              </a:spcBef>
              <a:spcAft>
                <a:spcPts val="0"/>
              </a:spcAft>
              <a:buNone/>
              <a:defRPr sz="3700"/>
            </a:lvl2pPr>
            <a:lvl3pPr lvl="2" rtl="0" algn="ctr">
              <a:spcBef>
                <a:spcPts val="3200"/>
              </a:spcBef>
              <a:spcAft>
                <a:spcPts val="0"/>
              </a:spcAft>
              <a:buNone/>
              <a:defRPr sz="3700"/>
            </a:lvl3pPr>
            <a:lvl4pPr lvl="3" rtl="0" algn="ctr">
              <a:spcBef>
                <a:spcPts val="3200"/>
              </a:spcBef>
              <a:spcAft>
                <a:spcPts val="0"/>
              </a:spcAft>
              <a:buNone/>
              <a:defRPr sz="3700"/>
            </a:lvl4pPr>
            <a:lvl5pPr lvl="4" rtl="0" algn="ctr">
              <a:spcBef>
                <a:spcPts val="3200"/>
              </a:spcBef>
              <a:spcAft>
                <a:spcPts val="0"/>
              </a:spcAft>
              <a:buNone/>
              <a:defRPr sz="3700"/>
            </a:lvl5pPr>
            <a:lvl6pPr lvl="5" rtl="0" algn="ctr">
              <a:spcBef>
                <a:spcPts val="3200"/>
              </a:spcBef>
              <a:spcAft>
                <a:spcPts val="0"/>
              </a:spcAft>
              <a:buNone/>
              <a:defRPr sz="3700"/>
            </a:lvl6pPr>
            <a:lvl7pPr lvl="6" rtl="0" algn="ctr">
              <a:spcBef>
                <a:spcPts val="3200"/>
              </a:spcBef>
              <a:spcAft>
                <a:spcPts val="0"/>
              </a:spcAft>
              <a:buNone/>
              <a:defRPr sz="3700"/>
            </a:lvl7pPr>
            <a:lvl8pPr lvl="7" rtl="0" algn="ctr">
              <a:spcBef>
                <a:spcPts val="3200"/>
              </a:spcBef>
              <a:spcAft>
                <a:spcPts val="0"/>
              </a:spcAft>
              <a:buNone/>
              <a:defRPr sz="3700"/>
            </a:lvl8pPr>
            <a:lvl9pPr lvl="8" rtl="0" algn="ctr">
              <a:spcBef>
                <a:spcPts val="3200"/>
              </a:spcBef>
              <a:spcAft>
                <a:spcPts val="320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sp>
        <p:nvSpPr>
          <p:cNvPr id="18" name="Google Shape;18;p3"/>
          <p:cNvSpPr txBox="1"/>
          <p:nvPr>
            <p:ph type="title"/>
          </p:nvPr>
        </p:nvSpPr>
        <p:spPr>
          <a:xfrm>
            <a:off x="830984" y="5735600"/>
            <a:ext cx="22715700" cy="2244900"/>
          </a:xfrm>
          <a:prstGeom prst="rect">
            <a:avLst/>
          </a:prstGeom>
        </p:spPr>
        <p:txBody>
          <a:bodyPr anchorCtr="0" anchor="ctr" bIns="243750" lIns="243750" spcFirstLastPara="1" rIns="243750" wrap="square" tIns="243750">
            <a:normAutofit/>
          </a:bodyPr>
          <a:lstStyle>
            <a:lvl1pPr lvl="0" algn="ctr">
              <a:spcBef>
                <a:spcPts val="0"/>
              </a:spcBef>
              <a:spcAft>
                <a:spcPts val="0"/>
              </a:spcAft>
              <a:buSzPts val="9600"/>
              <a:buNone/>
              <a:defRPr sz="96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p:txBody>
      </p:sp>
      <p:sp>
        <p:nvSpPr>
          <p:cNvPr id="19" name="Google Shape;19;p3"/>
          <p:cNvSpPr txBox="1"/>
          <p:nvPr>
            <p:ph idx="12" type="sldNum"/>
          </p:nvPr>
        </p:nvSpPr>
        <p:spPr>
          <a:xfrm>
            <a:off x="22587337" y="12435245"/>
            <a:ext cx="1462800" cy="1049700"/>
          </a:xfrm>
          <a:prstGeom prst="rect">
            <a:avLst/>
          </a:prstGeom>
        </p:spPr>
        <p:txBody>
          <a:bodyPr anchorCtr="0" anchor="ctr" bIns="243750" lIns="243750" spcFirstLastPara="1" rIns="243750" wrap="square" tIns="24375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sp>
        <p:nvSpPr>
          <p:cNvPr id="21" name="Google Shape;21;p4"/>
          <p:cNvSpPr txBox="1"/>
          <p:nvPr>
            <p:ph type="title"/>
          </p:nvPr>
        </p:nvSpPr>
        <p:spPr>
          <a:xfrm>
            <a:off x="830984" y="1186733"/>
            <a:ext cx="22715700" cy="1527300"/>
          </a:xfrm>
          <a:prstGeom prst="rect">
            <a:avLst/>
          </a:prstGeom>
        </p:spPr>
        <p:txBody>
          <a:bodyPr anchorCtr="0" anchor="t" bIns="243750" lIns="243750" spcFirstLastPara="1" rIns="243750" wrap="square" tIns="243750">
            <a:normAutofit/>
          </a:bodyPr>
          <a:lstStyle>
            <a:lvl1pPr lvl="0">
              <a:spcBef>
                <a:spcPts val="0"/>
              </a:spcBef>
              <a:spcAft>
                <a:spcPts val="0"/>
              </a:spcAft>
              <a:buSzPts val="7500"/>
              <a:buNone/>
              <a:defRPr/>
            </a:lvl1pPr>
            <a:lvl2pPr lvl="1">
              <a:spcBef>
                <a:spcPts val="0"/>
              </a:spcBef>
              <a:spcAft>
                <a:spcPts val="0"/>
              </a:spcAft>
              <a:buSzPts val="7500"/>
              <a:buNone/>
              <a:defRPr/>
            </a:lvl2pPr>
            <a:lvl3pPr lvl="2">
              <a:spcBef>
                <a:spcPts val="0"/>
              </a:spcBef>
              <a:spcAft>
                <a:spcPts val="0"/>
              </a:spcAft>
              <a:buSzPts val="7500"/>
              <a:buNone/>
              <a:defRPr/>
            </a:lvl3pPr>
            <a:lvl4pPr lvl="3">
              <a:spcBef>
                <a:spcPts val="0"/>
              </a:spcBef>
              <a:spcAft>
                <a:spcPts val="0"/>
              </a:spcAft>
              <a:buSzPts val="7500"/>
              <a:buNone/>
              <a:defRPr/>
            </a:lvl4pPr>
            <a:lvl5pPr lvl="4">
              <a:spcBef>
                <a:spcPts val="0"/>
              </a:spcBef>
              <a:spcAft>
                <a:spcPts val="0"/>
              </a:spcAft>
              <a:buSzPts val="7500"/>
              <a:buNone/>
              <a:defRPr/>
            </a:lvl5pPr>
            <a:lvl6pPr lvl="5">
              <a:spcBef>
                <a:spcPts val="0"/>
              </a:spcBef>
              <a:spcAft>
                <a:spcPts val="0"/>
              </a:spcAft>
              <a:buSzPts val="7500"/>
              <a:buNone/>
              <a:defRPr/>
            </a:lvl6pPr>
            <a:lvl7pPr lvl="6">
              <a:spcBef>
                <a:spcPts val="0"/>
              </a:spcBef>
              <a:spcAft>
                <a:spcPts val="0"/>
              </a:spcAft>
              <a:buSzPts val="7500"/>
              <a:buNone/>
              <a:defRPr/>
            </a:lvl7pPr>
            <a:lvl8pPr lvl="7">
              <a:spcBef>
                <a:spcPts val="0"/>
              </a:spcBef>
              <a:spcAft>
                <a:spcPts val="0"/>
              </a:spcAft>
              <a:buSzPts val="7500"/>
              <a:buNone/>
              <a:defRPr/>
            </a:lvl8pPr>
            <a:lvl9pPr lvl="8">
              <a:spcBef>
                <a:spcPts val="0"/>
              </a:spcBef>
              <a:spcAft>
                <a:spcPts val="0"/>
              </a:spcAft>
              <a:buSzPts val="7500"/>
              <a:buNone/>
              <a:defRPr/>
            </a:lvl9pPr>
          </a:lstStyle>
          <a:p/>
        </p:txBody>
      </p:sp>
      <p:sp>
        <p:nvSpPr>
          <p:cNvPr id="22" name="Google Shape;22;p4"/>
          <p:cNvSpPr txBox="1"/>
          <p:nvPr>
            <p:ph idx="1" type="body"/>
          </p:nvPr>
        </p:nvSpPr>
        <p:spPr>
          <a:xfrm>
            <a:off x="830984" y="3073267"/>
            <a:ext cx="22715700" cy="9110400"/>
          </a:xfrm>
          <a:prstGeom prst="rect">
            <a:avLst/>
          </a:prstGeom>
        </p:spPr>
        <p:txBody>
          <a:bodyPr anchorCtr="0" anchor="t" bIns="243750" lIns="243750" spcFirstLastPara="1" rIns="243750" wrap="square" tIns="243750">
            <a:normAutofit/>
          </a:bodyPr>
          <a:lstStyle>
            <a:lvl1pPr indent="-533400" lvl="0" marL="457200">
              <a:spcBef>
                <a:spcPts val="0"/>
              </a:spcBef>
              <a:spcAft>
                <a:spcPts val="0"/>
              </a:spcAft>
              <a:buSzPts val="4800"/>
              <a:buChar char="●"/>
              <a:defRPr/>
            </a:lvl1pPr>
            <a:lvl2pPr indent="-463550" lvl="1" marL="914400">
              <a:spcBef>
                <a:spcPts val="0"/>
              </a:spcBef>
              <a:spcAft>
                <a:spcPts val="0"/>
              </a:spcAft>
              <a:buSzPts val="3700"/>
              <a:buChar char="○"/>
              <a:defRPr/>
            </a:lvl2pPr>
            <a:lvl3pPr indent="-463550" lvl="2" marL="1371600">
              <a:spcBef>
                <a:spcPts val="0"/>
              </a:spcBef>
              <a:spcAft>
                <a:spcPts val="0"/>
              </a:spcAft>
              <a:buSzPts val="3700"/>
              <a:buChar char="■"/>
              <a:defRPr/>
            </a:lvl3pPr>
            <a:lvl4pPr indent="-463550" lvl="3" marL="1828800">
              <a:spcBef>
                <a:spcPts val="0"/>
              </a:spcBef>
              <a:spcAft>
                <a:spcPts val="0"/>
              </a:spcAft>
              <a:buSzPts val="3700"/>
              <a:buChar char="●"/>
              <a:defRPr/>
            </a:lvl4pPr>
            <a:lvl5pPr indent="-463550" lvl="4" marL="2286000">
              <a:spcBef>
                <a:spcPts val="0"/>
              </a:spcBef>
              <a:spcAft>
                <a:spcPts val="0"/>
              </a:spcAft>
              <a:buSzPts val="3700"/>
              <a:buChar char="○"/>
              <a:defRPr/>
            </a:lvl5pPr>
            <a:lvl6pPr indent="-463550" lvl="5" marL="2743200">
              <a:spcBef>
                <a:spcPts val="0"/>
              </a:spcBef>
              <a:spcAft>
                <a:spcPts val="0"/>
              </a:spcAft>
              <a:buSzPts val="3700"/>
              <a:buChar char="■"/>
              <a:defRPr/>
            </a:lvl6pPr>
            <a:lvl7pPr indent="-463550" lvl="6" marL="3200400">
              <a:spcBef>
                <a:spcPts val="0"/>
              </a:spcBef>
              <a:spcAft>
                <a:spcPts val="0"/>
              </a:spcAft>
              <a:buSzPts val="3700"/>
              <a:buChar char="●"/>
              <a:defRPr/>
            </a:lvl7pPr>
            <a:lvl8pPr indent="-463550" lvl="7" marL="3657600">
              <a:spcBef>
                <a:spcPts val="0"/>
              </a:spcBef>
              <a:spcAft>
                <a:spcPts val="0"/>
              </a:spcAft>
              <a:buSzPts val="3700"/>
              <a:buChar char="○"/>
              <a:defRPr/>
            </a:lvl8pPr>
            <a:lvl9pPr indent="-463550" lvl="8" marL="4114800">
              <a:spcBef>
                <a:spcPts val="0"/>
              </a:spcBef>
              <a:spcAft>
                <a:spcPts val="0"/>
              </a:spcAft>
              <a:buSzPts val="3700"/>
              <a:buChar char="■"/>
              <a:defRPr/>
            </a:lvl9pPr>
          </a:lstStyle>
          <a:p/>
        </p:txBody>
      </p:sp>
      <p:sp>
        <p:nvSpPr>
          <p:cNvPr id="23" name="Google Shape;23;p4"/>
          <p:cNvSpPr txBox="1"/>
          <p:nvPr>
            <p:ph idx="12" type="sldNum"/>
          </p:nvPr>
        </p:nvSpPr>
        <p:spPr>
          <a:xfrm>
            <a:off x="22587337" y="12435245"/>
            <a:ext cx="1462800" cy="1049700"/>
          </a:xfrm>
          <a:prstGeom prst="rect">
            <a:avLst/>
          </a:prstGeom>
        </p:spPr>
        <p:txBody>
          <a:bodyPr anchorCtr="0" anchor="ctr" bIns="243750" lIns="243750" spcFirstLastPara="1" rIns="243750" wrap="square" tIns="24375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txBox="1"/>
          <p:nvPr>
            <p:ph type="title"/>
          </p:nvPr>
        </p:nvSpPr>
        <p:spPr>
          <a:xfrm>
            <a:off x="830984" y="1186733"/>
            <a:ext cx="22715700" cy="1527300"/>
          </a:xfrm>
          <a:prstGeom prst="rect">
            <a:avLst/>
          </a:prstGeom>
        </p:spPr>
        <p:txBody>
          <a:bodyPr anchorCtr="0" anchor="t" bIns="243750" lIns="243750" spcFirstLastPara="1" rIns="243750" wrap="square" tIns="243750">
            <a:normAutofit/>
          </a:bodyPr>
          <a:lstStyle>
            <a:lvl1pPr lvl="0">
              <a:spcBef>
                <a:spcPts val="0"/>
              </a:spcBef>
              <a:spcAft>
                <a:spcPts val="0"/>
              </a:spcAft>
              <a:buSzPts val="7500"/>
              <a:buNone/>
              <a:defRPr/>
            </a:lvl1pPr>
            <a:lvl2pPr lvl="1">
              <a:spcBef>
                <a:spcPts val="0"/>
              </a:spcBef>
              <a:spcAft>
                <a:spcPts val="0"/>
              </a:spcAft>
              <a:buSzPts val="7500"/>
              <a:buNone/>
              <a:defRPr/>
            </a:lvl2pPr>
            <a:lvl3pPr lvl="2">
              <a:spcBef>
                <a:spcPts val="0"/>
              </a:spcBef>
              <a:spcAft>
                <a:spcPts val="0"/>
              </a:spcAft>
              <a:buSzPts val="7500"/>
              <a:buNone/>
              <a:defRPr/>
            </a:lvl3pPr>
            <a:lvl4pPr lvl="3">
              <a:spcBef>
                <a:spcPts val="0"/>
              </a:spcBef>
              <a:spcAft>
                <a:spcPts val="0"/>
              </a:spcAft>
              <a:buSzPts val="7500"/>
              <a:buNone/>
              <a:defRPr/>
            </a:lvl4pPr>
            <a:lvl5pPr lvl="4">
              <a:spcBef>
                <a:spcPts val="0"/>
              </a:spcBef>
              <a:spcAft>
                <a:spcPts val="0"/>
              </a:spcAft>
              <a:buSzPts val="7500"/>
              <a:buNone/>
              <a:defRPr/>
            </a:lvl5pPr>
            <a:lvl6pPr lvl="5">
              <a:spcBef>
                <a:spcPts val="0"/>
              </a:spcBef>
              <a:spcAft>
                <a:spcPts val="0"/>
              </a:spcAft>
              <a:buSzPts val="7500"/>
              <a:buNone/>
              <a:defRPr/>
            </a:lvl6pPr>
            <a:lvl7pPr lvl="6">
              <a:spcBef>
                <a:spcPts val="0"/>
              </a:spcBef>
              <a:spcAft>
                <a:spcPts val="0"/>
              </a:spcAft>
              <a:buSzPts val="7500"/>
              <a:buNone/>
              <a:defRPr/>
            </a:lvl7pPr>
            <a:lvl8pPr lvl="7">
              <a:spcBef>
                <a:spcPts val="0"/>
              </a:spcBef>
              <a:spcAft>
                <a:spcPts val="0"/>
              </a:spcAft>
              <a:buSzPts val="7500"/>
              <a:buNone/>
              <a:defRPr/>
            </a:lvl8pPr>
            <a:lvl9pPr lvl="8">
              <a:spcBef>
                <a:spcPts val="0"/>
              </a:spcBef>
              <a:spcAft>
                <a:spcPts val="0"/>
              </a:spcAft>
              <a:buSzPts val="7500"/>
              <a:buNone/>
              <a:defRPr/>
            </a:lvl9pPr>
          </a:lstStyle>
          <a:p/>
        </p:txBody>
      </p:sp>
      <p:sp>
        <p:nvSpPr>
          <p:cNvPr id="26" name="Google Shape;26;p5"/>
          <p:cNvSpPr txBox="1"/>
          <p:nvPr>
            <p:ph idx="1" type="body"/>
          </p:nvPr>
        </p:nvSpPr>
        <p:spPr>
          <a:xfrm>
            <a:off x="830984" y="3073267"/>
            <a:ext cx="10663500" cy="9110400"/>
          </a:xfrm>
          <a:prstGeom prst="rect">
            <a:avLst/>
          </a:prstGeom>
        </p:spPr>
        <p:txBody>
          <a:bodyPr anchorCtr="0" anchor="t" bIns="243750" lIns="243750" spcFirstLastPara="1" rIns="243750" wrap="square" tIns="243750">
            <a:normAutofit/>
          </a:bodyPr>
          <a:lstStyle>
            <a:lvl1pPr indent="-463550" lvl="0" marL="457200">
              <a:spcBef>
                <a:spcPts val="0"/>
              </a:spcBef>
              <a:spcAft>
                <a:spcPts val="0"/>
              </a:spcAft>
              <a:buSzPts val="3700"/>
              <a:buChar char="●"/>
              <a:defRPr sz="3700"/>
            </a:lvl1pPr>
            <a:lvl2pPr indent="-431800" lvl="1" marL="914400">
              <a:spcBef>
                <a:spcPts val="0"/>
              </a:spcBef>
              <a:spcAft>
                <a:spcPts val="0"/>
              </a:spcAft>
              <a:buSzPts val="3200"/>
              <a:buChar char="○"/>
              <a:defRPr sz="3200"/>
            </a:lvl2pPr>
            <a:lvl3pPr indent="-431800" lvl="2" marL="1371600">
              <a:spcBef>
                <a:spcPts val="0"/>
              </a:spcBef>
              <a:spcAft>
                <a:spcPts val="0"/>
              </a:spcAft>
              <a:buSzPts val="3200"/>
              <a:buChar char="■"/>
              <a:defRPr sz="3200"/>
            </a:lvl3pPr>
            <a:lvl4pPr indent="-431800" lvl="3" marL="1828800">
              <a:spcBef>
                <a:spcPts val="0"/>
              </a:spcBef>
              <a:spcAft>
                <a:spcPts val="0"/>
              </a:spcAft>
              <a:buSzPts val="3200"/>
              <a:buChar char="●"/>
              <a:defRPr sz="3200"/>
            </a:lvl4pPr>
            <a:lvl5pPr indent="-431800" lvl="4" marL="2286000">
              <a:spcBef>
                <a:spcPts val="0"/>
              </a:spcBef>
              <a:spcAft>
                <a:spcPts val="0"/>
              </a:spcAft>
              <a:buSzPts val="3200"/>
              <a:buChar char="○"/>
              <a:defRPr sz="3200"/>
            </a:lvl5pPr>
            <a:lvl6pPr indent="-431800" lvl="5" marL="2743200">
              <a:spcBef>
                <a:spcPts val="0"/>
              </a:spcBef>
              <a:spcAft>
                <a:spcPts val="0"/>
              </a:spcAft>
              <a:buSzPts val="3200"/>
              <a:buChar char="■"/>
              <a:defRPr sz="3200"/>
            </a:lvl6pPr>
            <a:lvl7pPr indent="-431800" lvl="6" marL="3200400">
              <a:spcBef>
                <a:spcPts val="0"/>
              </a:spcBef>
              <a:spcAft>
                <a:spcPts val="0"/>
              </a:spcAft>
              <a:buSzPts val="3200"/>
              <a:buChar char="●"/>
              <a:defRPr sz="3200"/>
            </a:lvl7pPr>
            <a:lvl8pPr indent="-431800" lvl="7" marL="3657600">
              <a:spcBef>
                <a:spcPts val="0"/>
              </a:spcBef>
              <a:spcAft>
                <a:spcPts val="0"/>
              </a:spcAft>
              <a:buSzPts val="3200"/>
              <a:buChar char="○"/>
              <a:defRPr sz="3200"/>
            </a:lvl8pPr>
            <a:lvl9pPr indent="-431800" lvl="8" marL="4114800">
              <a:spcBef>
                <a:spcPts val="0"/>
              </a:spcBef>
              <a:spcAft>
                <a:spcPts val="0"/>
              </a:spcAft>
              <a:buSzPts val="3200"/>
              <a:buChar char="■"/>
              <a:defRPr sz="3200"/>
            </a:lvl9pPr>
          </a:lstStyle>
          <a:p/>
        </p:txBody>
      </p:sp>
      <p:sp>
        <p:nvSpPr>
          <p:cNvPr id="27" name="Google Shape;27;p5"/>
          <p:cNvSpPr txBox="1"/>
          <p:nvPr>
            <p:ph idx="2" type="body"/>
          </p:nvPr>
        </p:nvSpPr>
        <p:spPr>
          <a:xfrm>
            <a:off x="12883044" y="3073267"/>
            <a:ext cx="10663500" cy="9110400"/>
          </a:xfrm>
          <a:prstGeom prst="rect">
            <a:avLst/>
          </a:prstGeom>
        </p:spPr>
        <p:txBody>
          <a:bodyPr anchorCtr="0" anchor="t" bIns="243750" lIns="243750" spcFirstLastPara="1" rIns="243750" wrap="square" tIns="243750">
            <a:normAutofit/>
          </a:bodyPr>
          <a:lstStyle>
            <a:lvl1pPr indent="-463550" lvl="0" marL="457200">
              <a:spcBef>
                <a:spcPts val="0"/>
              </a:spcBef>
              <a:spcAft>
                <a:spcPts val="0"/>
              </a:spcAft>
              <a:buSzPts val="3700"/>
              <a:buChar char="●"/>
              <a:defRPr sz="3700"/>
            </a:lvl1pPr>
            <a:lvl2pPr indent="-431800" lvl="1" marL="914400">
              <a:spcBef>
                <a:spcPts val="0"/>
              </a:spcBef>
              <a:spcAft>
                <a:spcPts val="0"/>
              </a:spcAft>
              <a:buSzPts val="3200"/>
              <a:buChar char="○"/>
              <a:defRPr sz="3200"/>
            </a:lvl2pPr>
            <a:lvl3pPr indent="-431800" lvl="2" marL="1371600">
              <a:spcBef>
                <a:spcPts val="0"/>
              </a:spcBef>
              <a:spcAft>
                <a:spcPts val="0"/>
              </a:spcAft>
              <a:buSzPts val="3200"/>
              <a:buChar char="■"/>
              <a:defRPr sz="3200"/>
            </a:lvl3pPr>
            <a:lvl4pPr indent="-431800" lvl="3" marL="1828800">
              <a:spcBef>
                <a:spcPts val="0"/>
              </a:spcBef>
              <a:spcAft>
                <a:spcPts val="0"/>
              </a:spcAft>
              <a:buSzPts val="3200"/>
              <a:buChar char="●"/>
              <a:defRPr sz="3200"/>
            </a:lvl4pPr>
            <a:lvl5pPr indent="-431800" lvl="4" marL="2286000">
              <a:spcBef>
                <a:spcPts val="0"/>
              </a:spcBef>
              <a:spcAft>
                <a:spcPts val="0"/>
              </a:spcAft>
              <a:buSzPts val="3200"/>
              <a:buChar char="○"/>
              <a:defRPr sz="3200"/>
            </a:lvl5pPr>
            <a:lvl6pPr indent="-431800" lvl="5" marL="2743200">
              <a:spcBef>
                <a:spcPts val="0"/>
              </a:spcBef>
              <a:spcAft>
                <a:spcPts val="0"/>
              </a:spcAft>
              <a:buSzPts val="3200"/>
              <a:buChar char="■"/>
              <a:defRPr sz="3200"/>
            </a:lvl6pPr>
            <a:lvl7pPr indent="-431800" lvl="6" marL="3200400">
              <a:spcBef>
                <a:spcPts val="0"/>
              </a:spcBef>
              <a:spcAft>
                <a:spcPts val="0"/>
              </a:spcAft>
              <a:buSzPts val="3200"/>
              <a:buChar char="●"/>
              <a:defRPr sz="3200"/>
            </a:lvl7pPr>
            <a:lvl8pPr indent="-431800" lvl="7" marL="3657600">
              <a:spcBef>
                <a:spcPts val="0"/>
              </a:spcBef>
              <a:spcAft>
                <a:spcPts val="0"/>
              </a:spcAft>
              <a:buSzPts val="3200"/>
              <a:buChar char="○"/>
              <a:defRPr sz="3200"/>
            </a:lvl8pPr>
            <a:lvl9pPr indent="-431800" lvl="8" marL="4114800">
              <a:spcBef>
                <a:spcPts val="0"/>
              </a:spcBef>
              <a:spcAft>
                <a:spcPts val="0"/>
              </a:spcAft>
              <a:buSzPts val="3200"/>
              <a:buChar char="■"/>
              <a:defRPr sz="3200"/>
            </a:lvl9pPr>
          </a:lstStyle>
          <a:p/>
        </p:txBody>
      </p:sp>
      <p:sp>
        <p:nvSpPr>
          <p:cNvPr id="28" name="Google Shape;28;p5"/>
          <p:cNvSpPr txBox="1"/>
          <p:nvPr>
            <p:ph idx="12" type="sldNum"/>
          </p:nvPr>
        </p:nvSpPr>
        <p:spPr>
          <a:xfrm>
            <a:off x="22587337" y="12435245"/>
            <a:ext cx="1462800" cy="1049700"/>
          </a:xfrm>
          <a:prstGeom prst="rect">
            <a:avLst/>
          </a:prstGeom>
        </p:spPr>
        <p:txBody>
          <a:bodyPr anchorCtr="0" anchor="ctr" bIns="243750" lIns="243750" spcFirstLastPara="1" rIns="243750" wrap="square" tIns="24375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 name="Shape 29"/>
        <p:cNvGrpSpPr/>
        <p:nvPr/>
      </p:nvGrpSpPr>
      <p:grpSpPr>
        <a:xfrm>
          <a:off x="0" y="0"/>
          <a:ext cx="0" cy="0"/>
          <a:chOff x="0" y="0"/>
          <a:chExt cx="0" cy="0"/>
        </a:xfrm>
      </p:grpSpPr>
      <p:sp>
        <p:nvSpPr>
          <p:cNvPr id="30" name="Google Shape;30;p6"/>
          <p:cNvSpPr txBox="1"/>
          <p:nvPr>
            <p:ph type="title"/>
          </p:nvPr>
        </p:nvSpPr>
        <p:spPr>
          <a:xfrm>
            <a:off x="830984" y="1186733"/>
            <a:ext cx="22715700" cy="1527300"/>
          </a:xfrm>
          <a:prstGeom prst="rect">
            <a:avLst/>
          </a:prstGeom>
        </p:spPr>
        <p:txBody>
          <a:bodyPr anchorCtr="0" anchor="t" bIns="243750" lIns="243750" spcFirstLastPara="1" rIns="243750" wrap="square" tIns="243750">
            <a:normAutofit/>
          </a:bodyPr>
          <a:lstStyle>
            <a:lvl1pPr lvl="0">
              <a:spcBef>
                <a:spcPts val="0"/>
              </a:spcBef>
              <a:spcAft>
                <a:spcPts val="0"/>
              </a:spcAft>
              <a:buSzPts val="7500"/>
              <a:buNone/>
              <a:defRPr/>
            </a:lvl1pPr>
            <a:lvl2pPr lvl="1">
              <a:spcBef>
                <a:spcPts val="0"/>
              </a:spcBef>
              <a:spcAft>
                <a:spcPts val="0"/>
              </a:spcAft>
              <a:buSzPts val="7500"/>
              <a:buNone/>
              <a:defRPr/>
            </a:lvl2pPr>
            <a:lvl3pPr lvl="2">
              <a:spcBef>
                <a:spcPts val="0"/>
              </a:spcBef>
              <a:spcAft>
                <a:spcPts val="0"/>
              </a:spcAft>
              <a:buSzPts val="7500"/>
              <a:buNone/>
              <a:defRPr/>
            </a:lvl3pPr>
            <a:lvl4pPr lvl="3">
              <a:spcBef>
                <a:spcPts val="0"/>
              </a:spcBef>
              <a:spcAft>
                <a:spcPts val="0"/>
              </a:spcAft>
              <a:buSzPts val="7500"/>
              <a:buNone/>
              <a:defRPr/>
            </a:lvl4pPr>
            <a:lvl5pPr lvl="4">
              <a:spcBef>
                <a:spcPts val="0"/>
              </a:spcBef>
              <a:spcAft>
                <a:spcPts val="0"/>
              </a:spcAft>
              <a:buSzPts val="7500"/>
              <a:buNone/>
              <a:defRPr/>
            </a:lvl5pPr>
            <a:lvl6pPr lvl="5">
              <a:spcBef>
                <a:spcPts val="0"/>
              </a:spcBef>
              <a:spcAft>
                <a:spcPts val="0"/>
              </a:spcAft>
              <a:buSzPts val="7500"/>
              <a:buNone/>
              <a:defRPr/>
            </a:lvl6pPr>
            <a:lvl7pPr lvl="6">
              <a:spcBef>
                <a:spcPts val="0"/>
              </a:spcBef>
              <a:spcAft>
                <a:spcPts val="0"/>
              </a:spcAft>
              <a:buSzPts val="7500"/>
              <a:buNone/>
              <a:defRPr/>
            </a:lvl7pPr>
            <a:lvl8pPr lvl="7">
              <a:spcBef>
                <a:spcPts val="0"/>
              </a:spcBef>
              <a:spcAft>
                <a:spcPts val="0"/>
              </a:spcAft>
              <a:buSzPts val="7500"/>
              <a:buNone/>
              <a:defRPr/>
            </a:lvl8pPr>
            <a:lvl9pPr lvl="8">
              <a:spcBef>
                <a:spcPts val="0"/>
              </a:spcBef>
              <a:spcAft>
                <a:spcPts val="0"/>
              </a:spcAft>
              <a:buSzPts val="7500"/>
              <a:buNone/>
              <a:defRPr/>
            </a:lvl9pPr>
          </a:lstStyle>
          <a:p/>
        </p:txBody>
      </p:sp>
      <p:sp>
        <p:nvSpPr>
          <p:cNvPr id="31" name="Google Shape;31;p6"/>
          <p:cNvSpPr txBox="1"/>
          <p:nvPr>
            <p:ph idx="12" type="sldNum"/>
          </p:nvPr>
        </p:nvSpPr>
        <p:spPr>
          <a:xfrm>
            <a:off x="22587337" y="12435245"/>
            <a:ext cx="1462800" cy="1049700"/>
          </a:xfrm>
          <a:prstGeom prst="rect">
            <a:avLst/>
          </a:prstGeom>
        </p:spPr>
        <p:txBody>
          <a:bodyPr anchorCtr="0" anchor="ctr" bIns="243750" lIns="243750" spcFirstLastPara="1" rIns="243750" wrap="square" tIns="24375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2" name="Shape 32"/>
        <p:cNvGrpSpPr/>
        <p:nvPr/>
      </p:nvGrpSpPr>
      <p:grpSpPr>
        <a:xfrm>
          <a:off x="0" y="0"/>
          <a:ext cx="0" cy="0"/>
          <a:chOff x="0" y="0"/>
          <a:chExt cx="0" cy="0"/>
        </a:xfrm>
      </p:grpSpPr>
      <p:sp>
        <p:nvSpPr>
          <p:cNvPr id="33" name="Google Shape;33;p7"/>
          <p:cNvSpPr txBox="1"/>
          <p:nvPr>
            <p:ph type="title"/>
          </p:nvPr>
        </p:nvSpPr>
        <p:spPr>
          <a:xfrm>
            <a:off x="830984" y="1481600"/>
            <a:ext cx="7485900" cy="2015100"/>
          </a:xfrm>
          <a:prstGeom prst="rect">
            <a:avLst/>
          </a:prstGeom>
        </p:spPr>
        <p:txBody>
          <a:bodyPr anchorCtr="0" anchor="b" bIns="243750" lIns="243750" spcFirstLastPara="1" rIns="243750" wrap="square" tIns="243750">
            <a:normAutofit/>
          </a:bodyPr>
          <a:lstStyle>
            <a:lvl1pPr lvl="0">
              <a:spcBef>
                <a:spcPts val="0"/>
              </a:spcBef>
              <a:spcAft>
                <a:spcPts val="0"/>
              </a:spcAft>
              <a:buSzPts val="6400"/>
              <a:buNone/>
              <a:defRPr sz="6400"/>
            </a:lvl1pPr>
            <a:lvl2pPr lvl="1">
              <a:spcBef>
                <a:spcPts val="0"/>
              </a:spcBef>
              <a:spcAft>
                <a:spcPts val="0"/>
              </a:spcAft>
              <a:buSzPts val="6400"/>
              <a:buNone/>
              <a:defRPr sz="6400"/>
            </a:lvl2pPr>
            <a:lvl3pPr lvl="2">
              <a:spcBef>
                <a:spcPts val="0"/>
              </a:spcBef>
              <a:spcAft>
                <a:spcPts val="0"/>
              </a:spcAft>
              <a:buSzPts val="6400"/>
              <a:buNone/>
              <a:defRPr sz="6400"/>
            </a:lvl3pPr>
            <a:lvl4pPr lvl="3">
              <a:spcBef>
                <a:spcPts val="0"/>
              </a:spcBef>
              <a:spcAft>
                <a:spcPts val="0"/>
              </a:spcAft>
              <a:buSzPts val="6400"/>
              <a:buNone/>
              <a:defRPr sz="6400"/>
            </a:lvl4pPr>
            <a:lvl5pPr lvl="4">
              <a:spcBef>
                <a:spcPts val="0"/>
              </a:spcBef>
              <a:spcAft>
                <a:spcPts val="0"/>
              </a:spcAft>
              <a:buSzPts val="6400"/>
              <a:buNone/>
              <a:defRPr sz="6400"/>
            </a:lvl5pPr>
            <a:lvl6pPr lvl="5">
              <a:spcBef>
                <a:spcPts val="0"/>
              </a:spcBef>
              <a:spcAft>
                <a:spcPts val="0"/>
              </a:spcAft>
              <a:buSzPts val="6400"/>
              <a:buNone/>
              <a:defRPr sz="6400"/>
            </a:lvl6pPr>
            <a:lvl7pPr lvl="6">
              <a:spcBef>
                <a:spcPts val="0"/>
              </a:spcBef>
              <a:spcAft>
                <a:spcPts val="0"/>
              </a:spcAft>
              <a:buSzPts val="6400"/>
              <a:buNone/>
              <a:defRPr sz="6400"/>
            </a:lvl7pPr>
            <a:lvl8pPr lvl="7">
              <a:spcBef>
                <a:spcPts val="0"/>
              </a:spcBef>
              <a:spcAft>
                <a:spcPts val="0"/>
              </a:spcAft>
              <a:buSzPts val="6400"/>
              <a:buNone/>
              <a:defRPr sz="6400"/>
            </a:lvl8pPr>
            <a:lvl9pPr lvl="8">
              <a:spcBef>
                <a:spcPts val="0"/>
              </a:spcBef>
              <a:spcAft>
                <a:spcPts val="0"/>
              </a:spcAft>
              <a:buSzPts val="6400"/>
              <a:buNone/>
              <a:defRPr sz="6400"/>
            </a:lvl9pPr>
          </a:lstStyle>
          <a:p/>
        </p:txBody>
      </p:sp>
      <p:sp>
        <p:nvSpPr>
          <p:cNvPr id="34" name="Google Shape;34;p7"/>
          <p:cNvSpPr txBox="1"/>
          <p:nvPr>
            <p:ph idx="1" type="body"/>
          </p:nvPr>
        </p:nvSpPr>
        <p:spPr>
          <a:xfrm>
            <a:off x="830984" y="3705600"/>
            <a:ext cx="7485900" cy="8478300"/>
          </a:xfrm>
          <a:prstGeom prst="rect">
            <a:avLst/>
          </a:prstGeom>
        </p:spPr>
        <p:txBody>
          <a:bodyPr anchorCtr="0" anchor="t" bIns="243750" lIns="243750" spcFirstLastPara="1" rIns="243750" wrap="square" tIns="243750">
            <a:normAutofit/>
          </a:bodyPr>
          <a:lstStyle>
            <a:lvl1pPr indent="-431800" lvl="0" marL="457200">
              <a:spcBef>
                <a:spcPts val="0"/>
              </a:spcBef>
              <a:spcAft>
                <a:spcPts val="0"/>
              </a:spcAft>
              <a:buSzPts val="3200"/>
              <a:buChar char="●"/>
              <a:defRPr sz="3200"/>
            </a:lvl1pPr>
            <a:lvl2pPr indent="-431800" lvl="1" marL="914400">
              <a:spcBef>
                <a:spcPts val="0"/>
              </a:spcBef>
              <a:spcAft>
                <a:spcPts val="0"/>
              </a:spcAft>
              <a:buSzPts val="3200"/>
              <a:buChar char="○"/>
              <a:defRPr sz="3200"/>
            </a:lvl2pPr>
            <a:lvl3pPr indent="-431800" lvl="2" marL="1371600">
              <a:spcBef>
                <a:spcPts val="0"/>
              </a:spcBef>
              <a:spcAft>
                <a:spcPts val="0"/>
              </a:spcAft>
              <a:buSzPts val="3200"/>
              <a:buChar char="■"/>
              <a:defRPr sz="3200"/>
            </a:lvl3pPr>
            <a:lvl4pPr indent="-431800" lvl="3" marL="1828800">
              <a:spcBef>
                <a:spcPts val="0"/>
              </a:spcBef>
              <a:spcAft>
                <a:spcPts val="0"/>
              </a:spcAft>
              <a:buSzPts val="3200"/>
              <a:buChar char="●"/>
              <a:defRPr sz="3200"/>
            </a:lvl4pPr>
            <a:lvl5pPr indent="-431800" lvl="4" marL="2286000">
              <a:spcBef>
                <a:spcPts val="0"/>
              </a:spcBef>
              <a:spcAft>
                <a:spcPts val="0"/>
              </a:spcAft>
              <a:buSzPts val="3200"/>
              <a:buChar char="○"/>
              <a:defRPr sz="3200"/>
            </a:lvl5pPr>
            <a:lvl6pPr indent="-431800" lvl="5" marL="2743200">
              <a:spcBef>
                <a:spcPts val="0"/>
              </a:spcBef>
              <a:spcAft>
                <a:spcPts val="0"/>
              </a:spcAft>
              <a:buSzPts val="3200"/>
              <a:buChar char="■"/>
              <a:defRPr sz="3200"/>
            </a:lvl6pPr>
            <a:lvl7pPr indent="-431800" lvl="6" marL="3200400">
              <a:spcBef>
                <a:spcPts val="0"/>
              </a:spcBef>
              <a:spcAft>
                <a:spcPts val="0"/>
              </a:spcAft>
              <a:buSzPts val="3200"/>
              <a:buChar char="●"/>
              <a:defRPr sz="3200"/>
            </a:lvl7pPr>
            <a:lvl8pPr indent="-431800" lvl="7" marL="3657600">
              <a:spcBef>
                <a:spcPts val="0"/>
              </a:spcBef>
              <a:spcAft>
                <a:spcPts val="0"/>
              </a:spcAft>
              <a:buSzPts val="3200"/>
              <a:buChar char="○"/>
              <a:defRPr sz="3200"/>
            </a:lvl8pPr>
            <a:lvl9pPr indent="-431800" lvl="8" marL="4114800">
              <a:spcBef>
                <a:spcPts val="0"/>
              </a:spcBef>
              <a:spcAft>
                <a:spcPts val="0"/>
              </a:spcAft>
              <a:buSzPts val="3200"/>
              <a:buChar char="■"/>
              <a:defRPr sz="3200"/>
            </a:lvl9pPr>
          </a:lstStyle>
          <a:p/>
        </p:txBody>
      </p:sp>
      <p:sp>
        <p:nvSpPr>
          <p:cNvPr id="35" name="Google Shape;35;p7"/>
          <p:cNvSpPr txBox="1"/>
          <p:nvPr>
            <p:ph idx="12" type="sldNum"/>
          </p:nvPr>
        </p:nvSpPr>
        <p:spPr>
          <a:xfrm>
            <a:off x="22587337" y="12435245"/>
            <a:ext cx="1462800" cy="1049700"/>
          </a:xfrm>
          <a:prstGeom prst="rect">
            <a:avLst/>
          </a:prstGeom>
        </p:spPr>
        <p:txBody>
          <a:bodyPr anchorCtr="0" anchor="ctr" bIns="243750" lIns="243750" spcFirstLastPara="1" rIns="243750" wrap="square" tIns="24375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6" name="Shape 36"/>
        <p:cNvGrpSpPr/>
        <p:nvPr/>
      </p:nvGrpSpPr>
      <p:grpSpPr>
        <a:xfrm>
          <a:off x="0" y="0"/>
          <a:ext cx="0" cy="0"/>
          <a:chOff x="0" y="0"/>
          <a:chExt cx="0" cy="0"/>
        </a:xfrm>
      </p:grpSpPr>
      <p:sp>
        <p:nvSpPr>
          <p:cNvPr id="37" name="Google Shape;37;p8"/>
          <p:cNvSpPr txBox="1"/>
          <p:nvPr>
            <p:ph type="title"/>
          </p:nvPr>
        </p:nvSpPr>
        <p:spPr>
          <a:xfrm>
            <a:off x="1306993" y="1200400"/>
            <a:ext cx="16976400" cy="10908900"/>
          </a:xfrm>
          <a:prstGeom prst="rect">
            <a:avLst/>
          </a:prstGeom>
        </p:spPr>
        <p:txBody>
          <a:bodyPr anchorCtr="0" anchor="ctr" bIns="243750" lIns="243750" spcFirstLastPara="1" rIns="243750" wrap="square" tIns="243750">
            <a:normAutofit/>
          </a:bodyPr>
          <a:lstStyle>
            <a:lvl1pPr lvl="0">
              <a:spcBef>
                <a:spcPts val="0"/>
              </a:spcBef>
              <a:spcAft>
                <a:spcPts val="0"/>
              </a:spcAft>
              <a:buSzPts val="12800"/>
              <a:buNone/>
              <a:defRPr sz="12800"/>
            </a:lvl1pPr>
            <a:lvl2pPr lvl="1">
              <a:spcBef>
                <a:spcPts val="0"/>
              </a:spcBef>
              <a:spcAft>
                <a:spcPts val="0"/>
              </a:spcAft>
              <a:buSzPts val="12800"/>
              <a:buNone/>
              <a:defRPr sz="12800"/>
            </a:lvl2pPr>
            <a:lvl3pPr lvl="2">
              <a:spcBef>
                <a:spcPts val="0"/>
              </a:spcBef>
              <a:spcAft>
                <a:spcPts val="0"/>
              </a:spcAft>
              <a:buSzPts val="12800"/>
              <a:buNone/>
              <a:defRPr sz="12800"/>
            </a:lvl3pPr>
            <a:lvl4pPr lvl="3">
              <a:spcBef>
                <a:spcPts val="0"/>
              </a:spcBef>
              <a:spcAft>
                <a:spcPts val="0"/>
              </a:spcAft>
              <a:buSzPts val="12800"/>
              <a:buNone/>
              <a:defRPr sz="12800"/>
            </a:lvl4pPr>
            <a:lvl5pPr lvl="4">
              <a:spcBef>
                <a:spcPts val="0"/>
              </a:spcBef>
              <a:spcAft>
                <a:spcPts val="0"/>
              </a:spcAft>
              <a:buSzPts val="12800"/>
              <a:buNone/>
              <a:defRPr sz="12800"/>
            </a:lvl5pPr>
            <a:lvl6pPr lvl="5">
              <a:spcBef>
                <a:spcPts val="0"/>
              </a:spcBef>
              <a:spcAft>
                <a:spcPts val="0"/>
              </a:spcAft>
              <a:buSzPts val="12800"/>
              <a:buNone/>
              <a:defRPr sz="12800"/>
            </a:lvl6pPr>
            <a:lvl7pPr lvl="6">
              <a:spcBef>
                <a:spcPts val="0"/>
              </a:spcBef>
              <a:spcAft>
                <a:spcPts val="0"/>
              </a:spcAft>
              <a:buSzPts val="12800"/>
              <a:buNone/>
              <a:defRPr sz="12800"/>
            </a:lvl7pPr>
            <a:lvl8pPr lvl="7">
              <a:spcBef>
                <a:spcPts val="0"/>
              </a:spcBef>
              <a:spcAft>
                <a:spcPts val="0"/>
              </a:spcAft>
              <a:buSzPts val="12800"/>
              <a:buNone/>
              <a:defRPr sz="12800"/>
            </a:lvl8pPr>
            <a:lvl9pPr lvl="8">
              <a:spcBef>
                <a:spcPts val="0"/>
              </a:spcBef>
              <a:spcAft>
                <a:spcPts val="0"/>
              </a:spcAft>
              <a:buSzPts val="12800"/>
              <a:buNone/>
              <a:defRPr sz="12800"/>
            </a:lvl9pPr>
          </a:lstStyle>
          <a:p/>
        </p:txBody>
      </p:sp>
      <p:sp>
        <p:nvSpPr>
          <p:cNvPr id="38" name="Google Shape;38;p8"/>
          <p:cNvSpPr txBox="1"/>
          <p:nvPr>
            <p:ph idx="12" type="sldNum"/>
          </p:nvPr>
        </p:nvSpPr>
        <p:spPr>
          <a:xfrm>
            <a:off x="22587337" y="12435245"/>
            <a:ext cx="1462800" cy="1049700"/>
          </a:xfrm>
          <a:prstGeom prst="rect">
            <a:avLst/>
          </a:prstGeom>
        </p:spPr>
        <p:txBody>
          <a:bodyPr anchorCtr="0" anchor="ctr" bIns="243750" lIns="243750" spcFirstLastPara="1" rIns="243750" wrap="square" tIns="24375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p9"/>
          <p:cNvSpPr/>
          <p:nvPr/>
        </p:nvSpPr>
        <p:spPr>
          <a:xfrm>
            <a:off x="12188825" y="-333"/>
            <a:ext cx="12188700" cy="13716000"/>
          </a:xfrm>
          <a:prstGeom prst="rect">
            <a:avLst/>
          </a:prstGeom>
          <a:solidFill>
            <a:schemeClr val="lt2"/>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41" name="Google Shape;41;p9"/>
          <p:cNvSpPr txBox="1"/>
          <p:nvPr>
            <p:ph type="title"/>
          </p:nvPr>
        </p:nvSpPr>
        <p:spPr>
          <a:xfrm>
            <a:off x="707816" y="3288467"/>
            <a:ext cx="10784400" cy="3952800"/>
          </a:xfrm>
          <a:prstGeom prst="rect">
            <a:avLst/>
          </a:prstGeom>
        </p:spPr>
        <p:txBody>
          <a:bodyPr anchorCtr="0" anchor="b" bIns="243750" lIns="243750" spcFirstLastPara="1" rIns="243750" wrap="square" tIns="243750">
            <a:normAutofit/>
          </a:bodyPr>
          <a:lstStyle>
            <a:lvl1pPr lvl="0" algn="ctr">
              <a:spcBef>
                <a:spcPts val="0"/>
              </a:spcBef>
              <a:spcAft>
                <a:spcPts val="0"/>
              </a:spcAft>
              <a:buSzPts val="11200"/>
              <a:buNone/>
              <a:defRPr sz="11200"/>
            </a:lvl1pPr>
            <a:lvl2pPr lvl="1" algn="ctr">
              <a:spcBef>
                <a:spcPts val="0"/>
              </a:spcBef>
              <a:spcAft>
                <a:spcPts val="0"/>
              </a:spcAft>
              <a:buSzPts val="11200"/>
              <a:buNone/>
              <a:defRPr sz="11200"/>
            </a:lvl2pPr>
            <a:lvl3pPr lvl="2" algn="ctr">
              <a:spcBef>
                <a:spcPts val="0"/>
              </a:spcBef>
              <a:spcAft>
                <a:spcPts val="0"/>
              </a:spcAft>
              <a:buSzPts val="11200"/>
              <a:buNone/>
              <a:defRPr sz="11200"/>
            </a:lvl3pPr>
            <a:lvl4pPr lvl="3" algn="ctr">
              <a:spcBef>
                <a:spcPts val="0"/>
              </a:spcBef>
              <a:spcAft>
                <a:spcPts val="0"/>
              </a:spcAft>
              <a:buSzPts val="11200"/>
              <a:buNone/>
              <a:defRPr sz="11200"/>
            </a:lvl4pPr>
            <a:lvl5pPr lvl="4" algn="ctr">
              <a:spcBef>
                <a:spcPts val="0"/>
              </a:spcBef>
              <a:spcAft>
                <a:spcPts val="0"/>
              </a:spcAft>
              <a:buSzPts val="11200"/>
              <a:buNone/>
              <a:defRPr sz="11200"/>
            </a:lvl5pPr>
            <a:lvl6pPr lvl="5" algn="ctr">
              <a:spcBef>
                <a:spcPts val="0"/>
              </a:spcBef>
              <a:spcAft>
                <a:spcPts val="0"/>
              </a:spcAft>
              <a:buSzPts val="11200"/>
              <a:buNone/>
              <a:defRPr sz="11200"/>
            </a:lvl6pPr>
            <a:lvl7pPr lvl="6" algn="ctr">
              <a:spcBef>
                <a:spcPts val="0"/>
              </a:spcBef>
              <a:spcAft>
                <a:spcPts val="0"/>
              </a:spcAft>
              <a:buSzPts val="11200"/>
              <a:buNone/>
              <a:defRPr sz="11200"/>
            </a:lvl7pPr>
            <a:lvl8pPr lvl="7" algn="ctr">
              <a:spcBef>
                <a:spcPts val="0"/>
              </a:spcBef>
              <a:spcAft>
                <a:spcPts val="0"/>
              </a:spcAft>
              <a:buSzPts val="11200"/>
              <a:buNone/>
              <a:defRPr sz="11200"/>
            </a:lvl8pPr>
            <a:lvl9pPr lvl="8" algn="ctr">
              <a:spcBef>
                <a:spcPts val="0"/>
              </a:spcBef>
              <a:spcAft>
                <a:spcPts val="0"/>
              </a:spcAft>
              <a:buSzPts val="11200"/>
              <a:buNone/>
              <a:defRPr sz="11200"/>
            </a:lvl9pPr>
          </a:lstStyle>
          <a:p/>
        </p:txBody>
      </p:sp>
      <p:sp>
        <p:nvSpPr>
          <p:cNvPr id="42" name="Google Shape;42;p9"/>
          <p:cNvSpPr txBox="1"/>
          <p:nvPr>
            <p:ph idx="1" type="subTitle"/>
          </p:nvPr>
        </p:nvSpPr>
        <p:spPr>
          <a:xfrm>
            <a:off x="707816" y="7474867"/>
            <a:ext cx="10784400" cy="3293700"/>
          </a:xfrm>
          <a:prstGeom prst="rect">
            <a:avLst/>
          </a:prstGeom>
        </p:spPr>
        <p:txBody>
          <a:bodyPr anchorCtr="0" anchor="t" bIns="243750" lIns="243750" spcFirstLastPara="1" rIns="243750" wrap="square" tIns="243750">
            <a:normAutofit/>
          </a:bodyPr>
          <a:lstStyle>
            <a:lvl1pPr lvl="0" algn="ctr">
              <a:lnSpc>
                <a:spcPct val="100000"/>
              </a:lnSpc>
              <a:spcBef>
                <a:spcPts val="0"/>
              </a:spcBef>
              <a:spcAft>
                <a:spcPts val="0"/>
              </a:spcAft>
              <a:buSzPts val="5600"/>
              <a:buNone/>
              <a:defRPr sz="5600"/>
            </a:lvl1pPr>
            <a:lvl2pPr lvl="1" algn="ctr">
              <a:lnSpc>
                <a:spcPct val="100000"/>
              </a:lnSpc>
              <a:spcBef>
                <a:spcPts val="0"/>
              </a:spcBef>
              <a:spcAft>
                <a:spcPts val="0"/>
              </a:spcAft>
              <a:buSzPts val="5600"/>
              <a:buNone/>
              <a:defRPr sz="5600"/>
            </a:lvl2pPr>
            <a:lvl3pPr lvl="2" algn="ctr">
              <a:lnSpc>
                <a:spcPct val="100000"/>
              </a:lnSpc>
              <a:spcBef>
                <a:spcPts val="0"/>
              </a:spcBef>
              <a:spcAft>
                <a:spcPts val="0"/>
              </a:spcAft>
              <a:buSzPts val="5600"/>
              <a:buNone/>
              <a:defRPr sz="5600"/>
            </a:lvl3pPr>
            <a:lvl4pPr lvl="3" algn="ctr">
              <a:lnSpc>
                <a:spcPct val="100000"/>
              </a:lnSpc>
              <a:spcBef>
                <a:spcPts val="0"/>
              </a:spcBef>
              <a:spcAft>
                <a:spcPts val="0"/>
              </a:spcAft>
              <a:buSzPts val="5600"/>
              <a:buNone/>
              <a:defRPr sz="5600"/>
            </a:lvl4pPr>
            <a:lvl5pPr lvl="4" algn="ctr">
              <a:lnSpc>
                <a:spcPct val="100000"/>
              </a:lnSpc>
              <a:spcBef>
                <a:spcPts val="0"/>
              </a:spcBef>
              <a:spcAft>
                <a:spcPts val="0"/>
              </a:spcAft>
              <a:buSzPts val="5600"/>
              <a:buNone/>
              <a:defRPr sz="5600"/>
            </a:lvl5pPr>
            <a:lvl6pPr lvl="5" algn="ctr">
              <a:lnSpc>
                <a:spcPct val="100000"/>
              </a:lnSpc>
              <a:spcBef>
                <a:spcPts val="0"/>
              </a:spcBef>
              <a:spcAft>
                <a:spcPts val="0"/>
              </a:spcAft>
              <a:buSzPts val="5600"/>
              <a:buNone/>
              <a:defRPr sz="5600"/>
            </a:lvl6pPr>
            <a:lvl7pPr lvl="6" algn="ctr">
              <a:lnSpc>
                <a:spcPct val="100000"/>
              </a:lnSpc>
              <a:spcBef>
                <a:spcPts val="0"/>
              </a:spcBef>
              <a:spcAft>
                <a:spcPts val="0"/>
              </a:spcAft>
              <a:buSzPts val="5600"/>
              <a:buNone/>
              <a:defRPr sz="5600"/>
            </a:lvl7pPr>
            <a:lvl8pPr lvl="7" algn="ctr">
              <a:lnSpc>
                <a:spcPct val="100000"/>
              </a:lnSpc>
              <a:spcBef>
                <a:spcPts val="0"/>
              </a:spcBef>
              <a:spcAft>
                <a:spcPts val="0"/>
              </a:spcAft>
              <a:buSzPts val="5600"/>
              <a:buNone/>
              <a:defRPr sz="5600"/>
            </a:lvl8pPr>
            <a:lvl9pPr lvl="8" algn="ctr">
              <a:lnSpc>
                <a:spcPct val="100000"/>
              </a:lnSpc>
              <a:spcBef>
                <a:spcPts val="0"/>
              </a:spcBef>
              <a:spcAft>
                <a:spcPts val="0"/>
              </a:spcAft>
              <a:buSzPts val="5600"/>
              <a:buNone/>
              <a:defRPr sz="5600"/>
            </a:lvl9pPr>
          </a:lstStyle>
          <a:p/>
        </p:txBody>
      </p:sp>
      <p:sp>
        <p:nvSpPr>
          <p:cNvPr id="43" name="Google Shape;43;p9"/>
          <p:cNvSpPr txBox="1"/>
          <p:nvPr>
            <p:ph idx="2" type="body"/>
          </p:nvPr>
        </p:nvSpPr>
        <p:spPr>
          <a:xfrm>
            <a:off x="13168570" y="1930867"/>
            <a:ext cx="10229400" cy="9853500"/>
          </a:xfrm>
          <a:prstGeom prst="rect">
            <a:avLst/>
          </a:prstGeom>
        </p:spPr>
        <p:txBody>
          <a:bodyPr anchorCtr="0" anchor="ctr" bIns="243750" lIns="243750" spcFirstLastPara="1" rIns="243750" wrap="square" tIns="243750">
            <a:normAutofit/>
          </a:bodyPr>
          <a:lstStyle>
            <a:lvl1pPr indent="-533400" lvl="0" marL="457200">
              <a:spcBef>
                <a:spcPts val="0"/>
              </a:spcBef>
              <a:spcAft>
                <a:spcPts val="0"/>
              </a:spcAft>
              <a:buSzPts val="4800"/>
              <a:buChar char="●"/>
              <a:defRPr/>
            </a:lvl1pPr>
            <a:lvl2pPr indent="-463550" lvl="1" marL="914400">
              <a:spcBef>
                <a:spcPts val="0"/>
              </a:spcBef>
              <a:spcAft>
                <a:spcPts val="0"/>
              </a:spcAft>
              <a:buSzPts val="3700"/>
              <a:buChar char="○"/>
              <a:defRPr/>
            </a:lvl2pPr>
            <a:lvl3pPr indent="-463550" lvl="2" marL="1371600">
              <a:spcBef>
                <a:spcPts val="0"/>
              </a:spcBef>
              <a:spcAft>
                <a:spcPts val="0"/>
              </a:spcAft>
              <a:buSzPts val="3700"/>
              <a:buChar char="■"/>
              <a:defRPr/>
            </a:lvl3pPr>
            <a:lvl4pPr indent="-463550" lvl="3" marL="1828800">
              <a:spcBef>
                <a:spcPts val="0"/>
              </a:spcBef>
              <a:spcAft>
                <a:spcPts val="0"/>
              </a:spcAft>
              <a:buSzPts val="3700"/>
              <a:buChar char="●"/>
              <a:defRPr/>
            </a:lvl4pPr>
            <a:lvl5pPr indent="-463550" lvl="4" marL="2286000">
              <a:spcBef>
                <a:spcPts val="0"/>
              </a:spcBef>
              <a:spcAft>
                <a:spcPts val="0"/>
              </a:spcAft>
              <a:buSzPts val="3700"/>
              <a:buChar char="○"/>
              <a:defRPr/>
            </a:lvl5pPr>
            <a:lvl6pPr indent="-463550" lvl="5" marL="2743200">
              <a:spcBef>
                <a:spcPts val="0"/>
              </a:spcBef>
              <a:spcAft>
                <a:spcPts val="0"/>
              </a:spcAft>
              <a:buSzPts val="3700"/>
              <a:buChar char="■"/>
              <a:defRPr/>
            </a:lvl6pPr>
            <a:lvl7pPr indent="-463550" lvl="6" marL="3200400">
              <a:spcBef>
                <a:spcPts val="0"/>
              </a:spcBef>
              <a:spcAft>
                <a:spcPts val="0"/>
              </a:spcAft>
              <a:buSzPts val="3700"/>
              <a:buChar char="●"/>
              <a:defRPr/>
            </a:lvl7pPr>
            <a:lvl8pPr indent="-463550" lvl="7" marL="3657600">
              <a:spcBef>
                <a:spcPts val="0"/>
              </a:spcBef>
              <a:spcAft>
                <a:spcPts val="0"/>
              </a:spcAft>
              <a:buSzPts val="3700"/>
              <a:buChar char="○"/>
              <a:defRPr/>
            </a:lvl8pPr>
            <a:lvl9pPr indent="-463550" lvl="8" marL="4114800">
              <a:spcBef>
                <a:spcPts val="0"/>
              </a:spcBef>
              <a:spcAft>
                <a:spcPts val="0"/>
              </a:spcAft>
              <a:buSzPts val="3700"/>
              <a:buChar char="■"/>
              <a:defRPr/>
            </a:lvl9pPr>
          </a:lstStyle>
          <a:p/>
        </p:txBody>
      </p:sp>
      <p:sp>
        <p:nvSpPr>
          <p:cNvPr id="44" name="Google Shape;44;p9"/>
          <p:cNvSpPr txBox="1"/>
          <p:nvPr>
            <p:ph idx="12" type="sldNum"/>
          </p:nvPr>
        </p:nvSpPr>
        <p:spPr>
          <a:xfrm>
            <a:off x="22587337" y="12435245"/>
            <a:ext cx="1462800" cy="1049700"/>
          </a:xfrm>
          <a:prstGeom prst="rect">
            <a:avLst/>
          </a:prstGeom>
        </p:spPr>
        <p:txBody>
          <a:bodyPr anchorCtr="0" anchor="ctr" bIns="243750" lIns="243750" spcFirstLastPara="1" rIns="243750" wrap="square" tIns="24375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5" name="Shape 45"/>
        <p:cNvGrpSpPr/>
        <p:nvPr/>
      </p:nvGrpSpPr>
      <p:grpSpPr>
        <a:xfrm>
          <a:off x="0" y="0"/>
          <a:ext cx="0" cy="0"/>
          <a:chOff x="0" y="0"/>
          <a:chExt cx="0" cy="0"/>
        </a:xfrm>
      </p:grpSpPr>
      <p:sp>
        <p:nvSpPr>
          <p:cNvPr id="46" name="Google Shape;46;p10"/>
          <p:cNvSpPr txBox="1"/>
          <p:nvPr>
            <p:ph idx="1" type="body"/>
          </p:nvPr>
        </p:nvSpPr>
        <p:spPr>
          <a:xfrm>
            <a:off x="830984" y="11281533"/>
            <a:ext cx="15992700" cy="1613700"/>
          </a:xfrm>
          <a:prstGeom prst="rect">
            <a:avLst/>
          </a:prstGeom>
        </p:spPr>
        <p:txBody>
          <a:bodyPr anchorCtr="0" anchor="ctr" bIns="243750" lIns="243750" spcFirstLastPara="1" rIns="243750" wrap="square" tIns="243750">
            <a:normAutofit/>
          </a:bodyPr>
          <a:lstStyle>
            <a:lvl1pPr indent="-228600" lvl="0" marL="457200">
              <a:lnSpc>
                <a:spcPct val="100000"/>
              </a:lnSpc>
              <a:spcBef>
                <a:spcPts val="0"/>
              </a:spcBef>
              <a:spcAft>
                <a:spcPts val="0"/>
              </a:spcAft>
              <a:buSzPts val="4800"/>
              <a:buNone/>
              <a:defRPr/>
            </a:lvl1pPr>
          </a:lstStyle>
          <a:p/>
        </p:txBody>
      </p:sp>
      <p:sp>
        <p:nvSpPr>
          <p:cNvPr id="47" name="Google Shape;47;p10"/>
          <p:cNvSpPr txBox="1"/>
          <p:nvPr>
            <p:ph idx="12" type="sldNum"/>
          </p:nvPr>
        </p:nvSpPr>
        <p:spPr>
          <a:xfrm>
            <a:off x="22587337" y="12435245"/>
            <a:ext cx="1462800" cy="1049700"/>
          </a:xfrm>
          <a:prstGeom prst="rect">
            <a:avLst/>
          </a:prstGeom>
        </p:spPr>
        <p:txBody>
          <a:bodyPr anchorCtr="0" anchor="ctr" bIns="243750" lIns="243750" spcFirstLastPara="1" rIns="243750" wrap="square" tIns="24375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1.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830984" y="1186733"/>
            <a:ext cx="22715700" cy="1527300"/>
          </a:xfrm>
          <a:prstGeom prst="rect">
            <a:avLst/>
          </a:prstGeom>
          <a:noFill/>
          <a:ln>
            <a:noFill/>
          </a:ln>
        </p:spPr>
        <p:txBody>
          <a:bodyPr anchorCtr="0" anchor="t" bIns="243750" lIns="243750" spcFirstLastPara="1" rIns="243750" wrap="square" tIns="243750">
            <a:normAutofit/>
          </a:bodyPr>
          <a:lstStyle>
            <a:lvl1pPr lvl="0">
              <a:spcBef>
                <a:spcPts val="0"/>
              </a:spcBef>
              <a:spcAft>
                <a:spcPts val="0"/>
              </a:spcAft>
              <a:buClr>
                <a:schemeClr val="dk1"/>
              </a:buClr>
              <a:buSzPts val="7500"/>
              <a:buNone/>
              <a:defRPr sz="7500">
                <a:solidFill>
                  <a:schemeClr val="dk1"/>
                </a:solidFill>
              </a:defRPr>
            </a:lvl1pPr>
            <a:lvl2pPr lvl="1">
              <a:spcBef>
                <a:spcPts val="0"/>
              </a:spcBef>
              <a:spcAft>
                <a:spcPts val="0"/>
              </a:spcAft>
              <a:buClr>
                <a:schemeClr val="dk1"/>
              </a:buClr>
              <a:buSzPts val="7500"/>
              <a:buNone/>
              <a:defRPr sz="7500">
                <a:solidFill>
                  <a:schemeClr val="dk1"/>
                </a:solidFill>
              </a:defRPr>
            </a:lvl2pPr>
            <a:lvl3pPr lvl="2">
              <a:spcBef>
                <a:spcPts val="0"/>
              </a:spcBef>
              <a:spcAft>
                <a:spcPts val="0"/>
              </a:spcAft>
              <a:buClr>
                <a:schemeClr val="dk1"/>
              </a:buClr>
              <a:buSzPts val="7500"/>
              <a:buNone/>
              <a:defRPr sz="7500">
                <a:solidFill>
                  <a:schemeClr val="dk1"/>
                </a:solidFill>
              </a:defRPr>
            </a:lvl3pPr>
            <a:lvl4pPr lvl="3">
              <a:spcBef>
                <a:spcPts val="0"/>
              </a:spcBef>
              <a:spcAft>
                <a:spcPts val="0"/>
              </a:spcAft>
              <a:buClr>
                <a:schemeClr val="dk1"/>
              </a:buClr>
              <a:buSzPts val="7500"/>
              <a:buNone/>
              <a:defRPr sz="7500">
                <a:solidFill>
                  <a:schemeClr val="dk1"/>
                </a:solidFill>
              </a:defRPr>
            </a:lvl4pPr>
            <a:lvl5pPr lvl="4">
              <a:spcBef>
                <a:spcPts val="0"/>
              </a:spcBef>
              <a:spcAft>
                <a:spcPts val="0"/>
              </a:spcAft>
              <a:buClr>
                <a:schemeClr val="dk1"/>
              </a:buClr>
              <a:buSzPts val="7500"/>
              <a:buNone/>
              <a:defRPr sz="7500">
                <a:solidFill>
                  <a:schemeClr val="dk1"/>
                </a:solidFill>
              </a:defRPr>
            </a:lvl5pPr>
            <a:lvl6pPr lvl="5">
              <a:spcBef>
                <a:spcPts val="0"/>
              </a:spcBef>
              <a:spcAft>
                <a:spcPts val="0"/>
              </a:spcAft>
              <a:buClr>
                <a:schemeClr val="dk1"/>
              </a:buClr>
              <a:buSzPts val="7500"/>
              <a:buNone/>
              <a:defRPr sz="7500">
                <a:solidFill>
                  <a:schemeClr val="dk1"/>
                </a:solidFill>
              </a:defRPr>
            </a:lvl6pPr>
            <a:lvl7pPr lvl="6">
              <a:spcBef>
                <a:spcPts val="0"/>
              </a:spcBef>
              <a:spcAft>
                <a:spcPts val="0"/>
              </a:spcAft>
              <a:buClr>
                <a:schemeClr val="dk1"/>
              </a:buClr>
              <a:buSzPts val="7500"/>
              <a:buNone/>
              <a:defRPr sz="7500">
                <a:solidFill>
                  <a:schemeClr val="dk1"/>
                </a:solidFill>
              </a:defRPr>
            </a:lvl7pPr>
            <a:lvl8pPr lvl="7">
              <a:spcBef>
                <a:spcPts val="0"/>
              </a:spcBef>
              <a:spcAft>
                <a:spcPts val="0"/>
              </a:spcAft>
              <a:buClr>
                <a:schemeClr val="dk1"/>
              </a:buClr>
              <a:buSzPts val="7500"/>
              <a:buNone/>
              <a:defRPr sz="7500">
                <a:solidFill>
                  <a:schemeClr val="dk1"/>
                </a:solidFill>
              </a:defRPr>
            </a:lvl8pPr>
            <a:lvl9pPr lvl="8">
              <a:spcBef>
                <a:spcPts val="0"/>
              </a:spcBef>
              <a:spcAft>
                <a:spcPts val="0"/>
              </a:spcAft>
              <a:buClr>
                <a:schemeClr val="dk1"/>
              </a:buClr>
              <a:buSzPts val="7500"/>
              <a:buNone/>
              <a:defRPr sz="7500">
                <a:solidFill>
                  <a:schemeClr val="dk1"/>
                </a:solidFill>
              </a:defRPr>
            </a:lvl9pPr>
          </a:lstStyle>
          <a:p/>
        </p:txBody>
      </p:sp>
      <p:sp>
        <p:nvSpPr>
          <p:cNvPr id="11" name="Google Shape;11;p1"/>
          <p:cNvSpPr txBox="1"/>
          <p:nvPr>
            <p:ph idx="1" type="body"/>
          </p:nvPr>
        </p:nvSpPr>
        <p:spPr>
          <a:xfrm>
            <a:off x="830984" y="3073267"/>
            <a:ext cx="22715700" cy="9110400"/>
          </a:xfrm>
          <a:prstGeom prst="rect">
            <a:avLst/>
          </a:prstGeom>
          <a:noFill/>
          <a:ln>
            <a:noFill/>
          </a:ln>
        </p:spPr>
        <p:txBody>
          <a:bodyPr anchorCtr="0" anchor="t" bIns="243750" lIns="243750" spcFirstLastPara="1" rIns="243750" wrap="square" tIns="243750">
            <a:normAutofit/>
          </a:bodyPr>
          <a:lstStyle>
            <a:lvl1pPr indent="-533400" lvl="0" marL="457200">
              <a:lnSpc>
                <a:spcPct val="115000"/>
              </a:lnSpc>
              <a:spcBef>
                <a:spcPts val="0"/>
              </a:spcBef>
              <a:spcAft>
                <a:spcPts val="0"/>
              </a:spcAft>
              <a:buClr>
                <a:schemeClr val="dk2"/>
              </a:buClr>
              <a:buSzPts val="4800"/>
              <a:buChar char="●"/>
              <a:defRPr sz="4800">
                <a:solidFill>
                  <a:schemeClr val="dk2"/>
                </a:solidFill>
              </a:defRPr>
            </a:lvl1pPr>
            <a:lvl2pPr indent="-463550" lvl="1" marL="914400">
              <a:lnSpc>
                <a:spcPct val="115000"/>
              </a:lnSpc>
              <a:spcBef>
                <a:spcPts val="0"/>
              </a:spcBef>
              <a:spcAft>
                <a:spcPts val="0"/>
              </a:spcAft>
              <a:buClr>
                <a:schemeClr val="dk2"/>
              </a:buClr>
              <a:buSzPts val="3700"/>
              <a:buChar char="○"/>
              <a:defRPr sz="3700">
                <a:solidFill>
                  <a:schemeClr val="dk2"/>
                </a:solidFill>
              </a:defRPr>
            </a:lvl2pPr>
            <a:lvl3pPr indent="-463550" lvl="2" marL="1371600">
              <a:lnSpc>
                <a:spcPct val="115000"/>
              </a:lnSpc>
              <a:spcBef>
                <a:spcPts val="0"/>
              </a:spcBef>
              <a:spcAft>
                <a:spcPts val="0"/>
              </a:spcAft>
              <a:buClr>
                <a:schemeClr val="dk2"/>
              </a:buClr>
              <a:buSzPts val="3700"/>
              <a:buChar char="■"/>
              <a:defRPr sz="3700">
                <a:solidFill>
                  <a:schemeClr val="dk2"/>
                </a:solidFill>
              </a:defRPr>
            </a:lvl3pPr>
            <a:lvl4pPr indent="-463550" lvl="3" marL="1828800">
              <a:lnSpc>
                <a:spcPct val="115000"/>
              </a:lnSpc>
              <a:spcBef>
                <a:spcPts val="0"/>
              </a:spcBef>
              <a:spcAft>
                <a:spcPts val="0"/>
              </a:spcAft>
              <a:buClr>
                <a:schemeClr val="dk2"/>
              </a:buClr>
              <a:buSzPts val="3700"/>
              <a:buChar char="●"/>
              <a:defRPr sz="3700">
                <a:solidFill>
                  <a:schemeClr val="dk2"/>
                </a:solidFill>
              </a:defRPr>
            </a:lvl4pPr>
            <a:lvl5pPr indent="-463550" lvl="4" marL="2286000">
              <a:lnSpc>
                <a:spcPct val="115000"/>
              </a:lnSpc>
              <a:spcBef>
                <a:spcPts val="0"/>
              </a:spcBef>
              <a:spcAft>
                <a:spcPts val="0"/>
              </a:spcAft>
              <a:buClr>
                <a:schemeClr val="dk2"/>
              </a:buClr>
              <a:buSzPts val="3700"/>
              <a:buChar char="○"/>
              <a:defRPr sz="3700">
                <a:solidFill>
                  <a:schemeClr val="dk2"/>
                </a:solidFill>
              </a:defRPr>
            </a:lvl5pPr>
            <a:lvl6pPr indent="-463550" lvl="5" marL="2743200">
              <a:lnSpc>
                <a:spcPct val="115000"/>
              </a:lnSpc>
              <a:spcBef>
                <a:spcPts val="0"/>
              </a:spcBef>
              <a:spcAft>
                <a:spcPts val="0"/>
              </a:spcAft>
              <a:buClr>
                <a:schemeClr val="dk2"/>
              </a:buClr>
              <a:buSzPts val="3700"/>
              <a:buChar char="■"/>
              <a:defRPr sz="3700">
                <a:solidFill>
                  <a:schemeClr val="dk2"/>
                </a:solidFill>
              </a:defRPr>
            </a:lvl6pPr>
            <a:lvl7pPr indent="-463550" lvl="6" marL="3200400">
              <a:lnSpc>
                <a:spcPct val="115000"/>
              </a:lnSpc>
              <a:spcBef>
                <a:spcPts val="0"/>
              </a:spcBef>
              <a:spcAft>
                <a:spcPts val="0"/>
              </a:spcAft>
              <a:buClr>
                <a:schemeClr val="dk2"/>
              </a:buClr>
              <a:buSzPts val="3700"/>
              <a:buChar char="●"/>
              <a:defRPr sz="3700">
                <a:solidFill>
                  <a:schemeClr val="dk2"/>
                </a:solidFill>
              </a:defRPr>
            </a:lvl7pPr>
            <a:lvl8pPr indent="-463550" lvl="7" marL="3657600">
              <a:lnSpc>
                <a:spcPct val="115000"/>
              </a:lnSpc>
              <a:spcBef>
                <a:spcPts val="0"/>
              </a:spcBef>
              <a:spcAft>
                <a:spcPts val="0"/>
              </a:spcAft>
              <a:buClr>
                <a:schemeClr val="dk2"/>
              </a:buClr>
              <a:buSzPts val="3700"/>
              <a:buChar char="○"/>
              <a:defRPr sz="3700">
                <a:solidFill>
                  <a:schemeClr val="dk2"/>
                </a:solidFill>
              </a:defRPr>
            </a:lvl8pPr>
            <a:lvl9pPr indent="-463550" lvl="8" marL="4114800">
              <a:lnSpc>
                <a:spcPct val="115000"/>
              </a:lnSpc>
              <a:spcBef>
                <a:spcPts val="0"/>
              </a:spcBef>
              <a:spcAft>
                <a:spcPts val="0"/>
              </a:spcAft>
              <a:buClr>
                <a:schemeClr val="dk2"/>
              </a:buClr>
              <a:buSzPts val="3700"/>
              <a:buChar char="■"/>
              <a:defRPr sz="3700">
                <a:solidFill>
                  <a:schemeClr val="dk2"/>
                </a:solidFill>
              </a:defRPr>
            </a:lvl9pPr>
          </a:lstStyle>
          <a:p/>
        </p:txBody>
      </p:sp>
      <p:sp>
        <p:nvSpPr>
          <p:cNvPr id="12" name="Google Shape;12;p1"/>
          <p:cNvSpPr txBox="1"/>
          <p:nvPr>
            <p:ph idx="12" type="sldNum"/>
          </p:nvPr>
        </p:nvSpPr>
        <p:spPr>
          <a:xfrm>
            <a:off x="22587337" y="12435245"/>
            <a:ext cx="1462800" cy="1049700"/>
          </a:xfrm>
          <a:prstGeom prst="rect">
            <a:avLst/>
          </a:prstGeom>
          <a:noFill/>
          <a:ln>
            <a:noFill/>
          </a:ln>
        </p:spPr>
        <p:txBody>
          <a:bodyPr anchorCtr="0" anchor="ctr" bIns="243750" lIns="243750" spcFirstLastPara="1" rIns="243750" wrap="square" tIns="243750">
            <a:normAutofit/>
          </a:bodyPr>
          <a:lstStyle>
            <a:lvl1pPr lvl="0" algn="r">
              <a:buNone/>
              <a:defRPr sz="2700">
                <a:solidFill>
                  <a:schemeClr val="dk2"/>
                </a:solidFill>
              </a:defRPr>
            </a:lvl1pPr>
            <a:lvl2pPr lvl="1" algn="r">
              <a:buNone/>
              <a:defRPr sz="2700">
                <a:solidFill>
                  <a:schemeClr val="dk2"/>
                </a:solidFill>
              </a:defRPr>
            </a:lvl2pPr>
            <a:lvl3pPr lvl="2" algn="r">
              <a:buNone/>
              <a:defRPr sz="2700">
                <a:solidFill>
                  <a:schemeClr val="dk2"/>
                </a:solidFill>
              </a:defRPr>
            </a:lvl3pPr>
            <a:lvl4pPr lvl="3" algn="r">
              <a:buNone/>
              <a:defRPr sz="2700">
                <a:solidFill>
                  <a:schemeClr val="dk2"/>
                </a:solidFill>
              </a:defRPr>
            </a:lvl4pPr>
            <a:lvl5pPr lvl="4" algn="r">
              <a:buNone/>
              <a:defRPr sz="2700">
                <a:solidFill>
                  <a:schemeClr val="dk2"/>
                </a:solidFill>
              </a:defRPr>
            </a:lvl5pPr>
            <a:lvl6pPr lvl="5" algn="r">
              <a:buNone/>
              <a:defRPr sz="2700">
                <a:solidFill>
                  <a:schemeClr val="dk2"/>
                </a:solidFill>
              </a:defRPr>
            </a:lvl6pPr>
            <a:lvl7pPr lvl="6" algn="r">
              <a:buNone/>
              <a:defRPr sz="2700">
                <a:solidFill>
                  <a:schemeClr val="dk2"/>
                </a:solidFill>
              </a:defRPr>
            </a:lvl7pPr>
            <a:lvl8pPr lvl="7" algn="r">
              <a:buNone/>
              <a:defRPr sz="2700">
                <a:solidFill>
                  <a:schemeClr val="dk2"/>
                </a:solidFill>
              </a:defRPr>
            </a:lvl8pPr>
            <a:lvl9pPr lvl="8" algn="r">
              <a:buNone/>
              <a:defRPr sz="2700">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1.xml"/><Relationship Id="rId3" Type="http://schemas.openxmlformats.org/officeDocument/2006/relationships/image" Target="../media/image4.png"/><Relationship Id="rId4" Type="http://schemas.openxmlformats.org/officeDocument/2006/relationships/image" Target="../media/image8.png"/><Relationship Id="rId5" Type="http://schemas.openxmlformats.org/officeDocument/2006/relationships/image" Target="../media/image11.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2.xml"/><Relationship Id="rId3" Type="http://schemas.openxmlformats.org/officeDocument/2006/relationships/image" Target="../media/image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3.xml"/><Relationship Id="rId3"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4.xml"/><Relationship Id="rId3"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5.xml"/><Relationship Id="rId3" Type="http://schemas.openxmlformats.org/officeDocument/2006/relationships/image" Target="../media/image5.png"/><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6.xml"/><Relationship Id="rId3" Type="http://schemas.openxmlformats.org/officeDocument/2006/relationships/image" Target="../media/image3.png"/><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7.xml"/><Relationship Id="rId3" Type="http://schemas.openxmlformats.org/officeDocument/2006/relationships/image" Target="../media/image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 Id="rId3" Type="http://schemas.openxmlformats.org/officeDocument/2006/relationships/image" Target="../media/image5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0.xml"/><Relationship Id="rId3" Type="http://schemas.openxmlformats.org/officeDocument/2006/relationships/image" Target="../media/image12.png"/><Relationship Id="rId4" Type="http://schemas.openxmlformats.org/officeDocument/2006/relationships/image" Target="../media/image42.png"/><Relationship Id="rId5" Type="http://schemas.openxmlformats.org/officeDocument/2006/relationships/image" Target="../media/image3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1.xml"/><Relationship Id="rId3" Type="http://schemas.openxmlformats.org/officeDocument/2006/relationships/image" Target="../media/image1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2.xml"/><Relationship Id="rId3" Type="http://schemas.openxmlformats.org/officeDocument/2006/relationships/image" Target="../media/image1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3.xml"/><Relationship Id="rId3" Type="http://schemas.openxmlformats.org/officeDocument/2006/relationships/image" Target="../media/image18.jpg"/><Relationship Id="rId4" Type="http://schemas.openxmlformats.org/officeDocument/2006/relationships/image" Target="../media/image30.jpg"/><Relationship Id="rId5" Type="http://schemas.openxmlformats.org/officeDocument/2006/relationships/image" Target="../media/image33.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4.xml"/><Relationship Id="rId3" Type="http://schemas.openxmlformats.org/officeDocument/2006/relationships/image" Target="../media/image25.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5.xml"/><Relationship Id="rId3" Type="http://schemas.openxmlformats.org/officeDocument/2006/relationships/image" Target="../media/image27.png"/><Relationship Id="rId4" Type="http://schemas.openxmlformats.org/officeDocument/2006/relationships/image" Target="../media/image22.png"/><Relationship Id="rId5" Type="http://schemas.openxmlformats.org/officeDocument/2006/relationships/image" Target="../media/image23.png"/><Relationship Id="rId6" Type="http://schemas.openxmlformats.org/officeDocument/2006/relationships/image" Target="../media/image21.png"/><Relationship Id="rId7" Type="http://schemas.openxmlformats.org/officeDocument/2006/relationships/image" Target="../media/image24.png"/><Relationship Id="rId8" Type="http://schemas.openxmlformats.org/officeDocument/2006/relationships/image" Target="../media/image2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6.xml"/><Relationship Id="rId3" Type="http://schemas.openxmlformats.org/officeDocument/2006/relationships/image" Target="../media/image5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7.xml"/><Relationship Id="rId3" Type="http://schemas.openxmlformats.org/officeDocument/2006/relationships/image" Target="../media/image29.png"/><Relationship Id="rId4" Type="http://schemas.openxmlformats.org/officeDocument/2006/relationships/image" Target="../media/image28.png"/><Relationship Id="rId5" Type="http://schemas.openxmlformats.org/officeDocument/2006/relationships/image" Target="../media/image3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8.xml"/><Relationship Id="rId3" Type="http://schemas.openxmlformats.org/officeDocument/2006/relationships/image" Target="../media/image38.png"/><Relationship Id="rId4" Type="http://schemas.openxmlformats.org/officeDocument/2006/relationships/image" Target="../media/image32.png"/><Relationship Id="rId5" Type="http://schemas.openxmlformats.org/officeDocument/2006/relationships/image" Target="../media/image3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9.xml"/><Relationship Id="rId3" Type="http://schemas.openxmlformats.org/officeDocument/2006/relationships/image" Target="../media/image40.png"/><Relationship Id="rId4" Type="http://schemas.openxmlformats.org/officeDocument/2006/relationships/image" Target="../media/image48.png"/><Relationship Id="rId5" Type="http://schemas.openxmlformats.org/officeDocument/2006/relationships/image" Target="../media/image3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 Id="rId3" Type="http://schemas.openxmlformats.org/officeDocument/2006/relationships/image" Target="../media/image5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0.xml"/><Relationship Id="rId3" Type="http://schemas.openxmlformats.org/officeDocument/2006/relationships/image" Target="../media/image39.png"/><Relationship Id="rId4" Type="http://schemas.openxmlformats.org/officeDocument/2006/relationships/image" Target="../media/image4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1.xml"/><Relationship Id="rId3" Type="http://schemas.openxmlformats.org/officeDocument/2006/relationships/image" Target="../media/image41.png"/><Relationship Id="rId4" Type="http://schemas.openxmlformats.org/officeDocument/2006/relationships/image" Target="../media/image47.png"/><Relationship Id="rId5" Type="http://schemas.openxmlformats.org/officeDocument/2006/relationships/image" Target="../media/image4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2.xml"/><Relationship Id="rId3" Type="http://schemas.openxmlformats.org/officeDocument/2006/relationships/image" Target="../media/image46.png"/><Relationship Id="rId4" Type="http://schemas.openxmlformats.org/officeDocument/2006/relationships/image" Target="../media/image4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3.xml"/><Relationship Id="rId3" Type="http://schemas.openxmlformats.org/officeDocument/2006/relationships/image" Target="../media/image54.png"/><Relationship Id="rId4" Type="http://schemas.openxmlformats.org/officeDocument/2006/relationships/image" Target="../media/image4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4.xml"/><Relationship Id="rId3" Type="http://schemas.openxmlformats.org/officeDocument/2006/relationships/image" Target="../media/image50.png"/><Relationship Id="rId4" Type="http://schemas.openxmlformats.org/officeDocument/2006/relationships/image" Target="../media/image5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5.xml"/><Relationship Id="rId3" Type="http://schemas.openxmlformats.org/officeDocument/2006/relationships/image" Target="../media/image52.png"/><Relationship Id="rId4" Type="http://schemas.openxmlformats.org/officeDocument/2006/relationships/image" Target="../media/image5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6.xml"/><Relationship Id="rId3" Type="http://schemas.openxmlformats.org/officeDocument/2006/relationships/image" Target="../media/image5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7.xml"/><Relationship Id="rId3" Type="http://schemas.openxmlformats.org/officeDocument/2006/relationships/image" Target="../media/image5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 Id="rId3" Type="http://schemas.openxmlformats.org/officeDocument/2006/relationships/image" Target="../media/image5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xml"/><Relationship Id="rId3"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xml"/><Relationship Id="rId3"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 Id="rId3" Type="http://schemas.openxmlformats.org/officeDocument/2006/relationships/image" Target="../media/image5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18"/>
          <p:cNvSpPr txBox="1"/>
          <p:nvPr>
            <p:ph type="title"/>
          </p:nvPr>
        </p:nvSpPr>
        <p:spPr>
          <a:xfrm>
            <a:off x="731377" y="5060867"/>
            <a:ext cx="22914900" cy="2112900"/>
          </a:xfrm>
          <a:prstGeom prst="rect">
            <a:avLst/>
          </a:prstGeom>
        </p:spPr>
        <p:txBody>
          <a:bodyPr anchorCtr="0" anchor="t" bIns="243750" lIns="243750" spcFirstLastPara="1" rIns="243750" wrap="square" tIns="243750">
            <a:normAutofit fontScale="90000"/>
          </a:bodyPr>
          <a:lstStyle/>
          <a:p>
            <a:pPr indent="0" lvl="0" marL="0" rtl="0" algn="ctr">
              <a:spcBef>
                <a:spcPts val="0"/>
              </a:spcBef>
              <a:spcAft>
                <a:spcPts val="0"/>
              </a:spcAft>
              <a:buNone/>
            </a:pPr>
            <a:r>
              <a:rPr b="1" lang="en-US" u="sng">
                <a:latin typeface="Roboto"/>
                <a:ea typeface="Roboto"/>
                <a:cs typeface="Roboto"/>
                <a:sym typeface="Roboto"/>
              </a:rPr>
              <a:t>Defensive Securit</a:t>
            </a:r>
            <a:r>
              <a:rPr b="1" lang="en-US" u="sng">
                <a:latin typeface="Roboto"/>
                <a:ea typeface="Roboto"/>
                <a:cs typeface="Roboto"/>
                <a:sym typeface="Roboto"/>
              </a:rPr>
              <a:t>y</a:t>
            </a:r>
            <a:endParaRPr b="1" u="sng">
              <a:latin typeface="Roboto"/>
              <a:ea typeface="Roboto"/>
              <a:cs typeface="Roboto"/>
              <a:sym typeface="Roboto"/>
            </a:endParaRPr>
          </a:p>
          <a:p>
            <a:pPr indent="0" lvl="0" marL="0" rtl="0" algn="ctr">
              <a:spcBef>
                <a:spcPts val="0"/>
              </a:spcBef>
              <a:spcAft>
                <a:spcPts val="0"/>
              </a:spcAft>
              <a:buNone/>
            </a:pPr>
            <a:r>
              <a:t/>
            </a:r>
            <a:endParaRPr b="1" u="sng">
              <a:latin typeface="Roboto"/>
              <a:ea typeface="Roboto"/>
              <a:cs typeface="Roboto"/>
              <a:sym typeface="Roboto"/>
            </a:endParaRPr>
          </a:p>
          <a:p>
            <a:pPr indent="0" lvl="0" marL="0" rtl="0" algn="ctr">
              <a:spcBef>
                <a:spcPts val="0"/>
              </a:spcBef>
              <a:spcAft>
                <a:spcPts val="0"/>
              </a:spcAft>
              <a:buNone/>
            </a:pPr>
            <a:r>
              <a:rPr b="1" lang="en-US" sz="4466">
                <a:latin typeface="Roboto"/>
                <a:ea typeface="Roboto"/>
                <a:cs typeface="Roboto"/>
                <a:sym typeface="Roboto"/>
              </a:rPr>
              <a:t>Marshall Applewhite</a:t>
            </a:r>
            <a:endParaRPr b="1" sz="4466">
              <a:latin typeface="Roboto"/>
              <a:ea typeface="Roboto"/>
              <a:cs typeface="Roboto"/>
              <a:sym typeface="Roboto"/>
            </a:endParaRPr>
          </a:p>
          <a:p>
            <a:pPr indent="0" lvl="0" marL="0" rtl="0" algn="ctr">
              <a:spcBef>
                <a:spcPts val="0"/>
              </a:spcBef>
              <a:spcAft>
                <a:spcPts val="0"/>
              </a:spcAft>
              <a:buClr>
                <a:schemeClr val="dk1"/>
              </a:buClr>
              <a:buSzPts val="990"/>
              <a:buFont typeface="Arial"/>
              <a:buNone/>
            </a:pPr>
            <a:r>
              <a:rPr b="1" lang="en-US" sz="4466">
                <a:latin typeface="Roboto"/>
                <a:ea typeface="Roboto"/>
                <a:cs typeface="Roboto"/>
                <a:sym typeface="Roboto"/>
              </a:rPr>
              <a:t>Matthew Bialas</a:t>
            </a:r>
            <a:endParaRPr b="1" sz="4466">
              <a:latin typeface="Roboto"/>
              <a:ea typeface="Roboto"/>
              <a:cs typeface="Roboto"/>
              <a:sym typeface="Roboto"/>
            </a:endParaRPr>
          </a:p>
          <a:p>
            <a:pPr indent="0" lvl="0" marL="0" rtl="0" algn="ctr">
              <a:spcBef>
                <a:spcPts val="0"/>
              </a:spcBef>
              <a:spcAft>
                <a:spcPts val="0"/>
              </a:spcAft>
              <a:buNone/>
            </a:pPr>
            <a:r>
              <a:rPr b="1" lang="en-US" sz="4466">
                <a:latin typeface="Roboto"/>
                <a:ea typeface="Roboto"/>
                <a:cs typeface="Roboto"/>
                <a:sym typeface="Roboto"/>
              </a:rPr>
              <a:t>Carson Bollinger</a:t>
            </a:r>
            <a:endParaRPr b="1" sz="4466">
              <a:latin typeface="Roboto"/>
              <a:ea typeface="Roboto"/>
              <a:cs typeface="Roboto"/>
              <a:sym typeface="Roboto"/>
            </a:endParaRPr>
          </a:p>
          <a:p>
            <a:pPr indent="0" lvl="0" marL="0" rtl="0" algn="ctr">
              <a:spcBef>
                <a:spcPts val="0"/>
              </a:spcBef>
              <a:spcAft>
                <a:spcPts val="0"/>
              </a:spcAft>
              <a:buNone/>
            </a:pPr>
            <a:r>
              <a:rPr b="1" lang="en-US" sz="4466">
                <a:latin typeface="Roboto"/>
                <a:ea typeface="Roboto"/>
                <a:cs typeface="Roboto"/>
                <a:sym typeface="Roboto"/>
              </a:rPr>
              <a:t>Lori Salazar</a:t>
            </a:r>
            <a:r>
              <a:rPr b="1" lang="en-US" sz="4466">
                <a:latin typeface="Roboto"/>
                <a:ea typeface="Roboto"/>
                <a:cs typeface="Roboto"/>
                <a:sym typeface="Roboto"/>
              </a:rPr>
              <a:t> </a:t>
            </a:r>
            <a:endParaRPr b="1" sz="4466">
              <a:latin typeface="Roboto"/>
              <a:ea typeface="Roboto"/>
              <a:cs typeface="Roboto"/>
              <a:sym typeface="Roboto"/>
            </a:endParaRPr>
          </a:p>
          <a:p>
            <a:pPr indent="0" lvl="0" marL="0" rtl="0" algn="ctr">
              <a:spcBef>
                <a:spcPts val="0"/>
              </a:spcBef>
              <a:spcAft>
                <a:spcPts val="0"/>
              </a:spcAft>
              <a:buNone/>
            </a:pPr>
            <a:r>
              <a:rPr b="1" lang="en-US" sz="4466">
                <a:latin typeface="Roboto"/>
                <a:ea typeface="Roboto"/>
                <a:cs typeface="Roboto"/>
                <a:sym typeface="Roboto"/>
              </a:rPr>
              <a:t>Jamie Sue Wilson</a:t>
            </a:r>
            <a:endParaRPr b="1" sz="4466">
              <a:latin typeface="Roboto"/>
              <a:ea typeface="Roboto"/>
              <a:cs typeface="Roboto"/>
              <a:sym typeface="Roboto"/>
            </a:endParaRPr>
          </a:p>
          <a:p>
            <a:pPr indent="0" lvl="0" marL="0" rtl="0" algn="ctr">
              <a:spcBef>
                <a:spcPts val="0"/>
              </a:spcBef>
              <a:spcAft>
                <a:spcPts val="0"/>
              </a:spcAft>
              <a:buNone/>
            </a:pPr>
            <a:r>
              <a:t/>
            </a:r>
            <a:endParaRPr b="1" sz="5800">
              <a:latin typeface="Roboto"/>
              <a:ea typeface="Roboto"/>
              <a:cs typeface="Roboto"/>
              <a:sym typeface="Roboto"/>
            </a:endParaRPr>
          </a:p>
          <a:p>
            <a:pPr indent="0" lvl="0" marL="0" rtl="0" algn="l">
              <a:spcBef>
                <a:spcPts val="0"/>
              </a:spcBef>
              <a:spcAft>
                <a:spcPts val="0"/>
              </a:spcAft>
              <a:buNone/>
            </a:pPr>
            <a:r>
              <a:t/>
            </a:r>
            <a:endParaRPr sz="6800">
              <a:latin typeface="Roboto"/>
              <a:ea typeface="Roboto"/>
              <a:cs typeface="Roboto"/>
              <a:sym typeface="Roboto"/>
            </a:endParaRPr>
          </a:p>
        </p:txBody>
      </p:sp>
      <p:sp>
        <p:nvSpPr>
          <p:cNvPr id="121" name="Google Shape;121;p18"/>
          <p:cNvSpPr txBox="1"/>
          <p:nvPr>
            <p:ph idx="12" type="sldNum"/>
          </p:nvPr>
        </p:nvSpPr>
        <p:spPr>
          <a:xfrm>
            <a:off x="22948089" y="13219200"/>
            <a:ext cx="698100" cy="281700"/>
          </a:xfrm>
          <a:prstGeom prst="rect">
            <a:avLst/>
          </a:prstGeom>
        </p:spPr>
        <p:txBody>
          <a:bodyPr anchorCtr="0" anchor="t" bIns="243750" lIns="0" spcFirstLastPara="1" rIns="0" wrap="square" tIns="0">
            <a:normAutofit fontScale="25000" lnSpcReduction="20000"/>
          </a:bodyPr>
          <a:lstStyle/>
          <a:p>
            <a:pPr indent="0" lvl="0" marL="0" rtl="0" algn="r">
              <a:spcBef>
                <a:spcPts val="0"/>
              </a:spcBef>
              <a:spcAft>
                <a:spcPts val="0"/>
              </a:spcAft>
              <a:buNone/>
            </a:pPr>
            <a:fld id="{00000000-1234-1234-1234-123412341234}" type="slidenum">
              <a:rPr lang="en-US"/>
              <a:t>‹#›</a:t>
            </a:fld>
            <a:endParaRPr/>
          </a:p>
        </p:txBody>
      </p:sp>
      <p:sp>
        <p:nvSpPr>
          <p:cNvPr id="122" name="Google Shape;122;p18"/>
          <p:cNvSpPr txBox="1"/>
          <p:nvPr>
            <p:ph idx="1" type="subTitle"/>
          </p:nvPr>
        </p:nvSpPr>
        <p:spPr>
          <a:xfrm>
            <a:off x="-32791" y="13111067"/>
            <a:ext cx="21252900" cy="604800"/>
          </a:xfrm>
          <a:prstGeom prst="rect">
            <a:avLst/>
          </a:prstGeom>
        </p:spPr>
        <p:txBody>
          <a:bodyPr anchorCtr="0" anchor="t" bIns="0" lIns="731350" spcFirstLastPara="1" rIns="0" wrap="square" tIns="121850">
            <a:normAutofit/>
          </a:bodyPr>
          <a:lstStyle/>
          <a:p>
            <a:pPr indent="0" lvl="0" marL="0" rtl="0" algn="l">
              <a:spcBef>
                <a:spcPts val="0"/>
              </a:spcBef>
              <a:spcAft>
                <a:spcPts val="320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9" name="Shape 199"/>
        <p:cNvGrpSpPr/>
        <p:nvPr/>
      </p:nvGrpSpPr>
      <p:grpSpPr>
        <a:xfrm>
          <a:off x="0" y="0"/>
          <a:ext cx="0" cy="0"/>
          <a:chOff x="0" y="0"/>
          <a:chExt cx="0" cy="0"/>
        </a:xfrm>
      </p:grpSpPr>
      <p:sp>
        <p:nvSpPr>
          <p:cNvPr id="200" name="Google Shape;200;p27"/>
          <p:cNvSpPr txBox="1"/>
          <p:nvPr>
            <p:ph type="title"/>
          </p:nvPr>
        </p:nvSpPr>
        <p:spPr>
          <a:xfrm>
            <a:off x="-32791" y="0"/>
            <a:ext cx="24443100" cy="1423200"/>
          </a:xfrm>
          <a:prstGeom prst="rect">
            <a:avLst/>
          </a:prstGeom>
        </p:spPr>
        <p:txBody>
          <a:bodyPr anchorCtr="0" anchor="t" bIns="243750" lIns="1219000" spcFirstLastPara="1" rIns="731350" wrap="square" tIns="487575">
            <a:normAutofit fontScale="90000"/>
          </a:bodyPr>
          <a:lstStyle/>
          <a:p>
            <a:pPr indent="0" lvl="0" marL="0" rtl="0" algn="l">
              <a:spcBef>
                <a:spcPts val="0"/>
              </a:spcBef>
              <a:spcAft>
                <a:spcPts val="0"/>
              </a:spcAft>
              <a:buNone/>
            </a:pPr>
            <a:r>
              <a:rPr lang="en-US"/>
              <a:t>Reports—Windows</a:t>
            </a:r>
            <a:endParaRPr/>
          </a:p>
        </p:txBody>
      </p:sp>
      <p:sp>
        <p:nvSpPr>
          <p:cNvPr id="201" name="Google Shape;201;p27"/>
          <p:cNvSpPr txBox="1"/>
          <p:nvPr>
            <p:ph idx="12" type="sldNum"/>
          </p:nvPr>
        </p:nvSpPr>
        <p:spPr>
          <a:xfrm>
            <a:off x="22948089" y="13219200"/>
            <a:ext cx="698100" cy="281700"/>
          </a:xfrm>
          <a:prstGeom prst="rect">
            <a:avLst/>
          </a:prstGeom>
        </p:spPr>
        <p:txBody>
          <a:bodyPr anchorCtr="0" anchor="t" bIns="243750" lIns="0" spcFirstLastPara="1" rIns="0" wrap="square" tIns="0">
            <a:normAutofit fontScale="25000" lnSpcReduction="20000"/>
          </a:bodyPr>
          <a:lstStyle/>
          <a:p>
            <a:pPr indent="0" lvl="0" marL="0" rtl="0" algn="r">
              <a:spcBef>
                <a:spcPts val="0"/>
              </a:spcBef>
              <a:spcAft>
                <a:spcPts val="0"/>
              </a:spcAft>
              <a:buNone/>
            </a:pPr>
            <a:fld id="{00000000-1234-1234-1234-123412341234}" type="slidenum">
              <a:rPr lang="en-US"/>
              <a:t>‹#›</a:t>
            </a:fld>
            <a:endParaRPr/>
          </a:p>
        </p:txBody>
      </p:sp>
      <p:graphicFrame>
        <p:nvGraphicFramePr>
          <p:cNvPr id="202" name="Google Shape;202;p27"/>
          <p:cNvGraphicFramePr/>
          <p:nvPr/>
        </p:nvGraphicFramePr>
        <p:xfrm>
          <a:off x="1191013" y="2933625"/>
          <a:ext cx="3000000" cy="3000000"/>
        </p:xfrm>
        <a:graphic>
          <a:graphicData uri="http://schemas.openxmlformats.org/drawingml/2006/table">
            <a:tbl>
              <a:tblPr>
                <a:noFill/>
                <a:tableStyleId>{FDEC930B-E407-4346-8777-F9688F7AC068}</a:tableStyleId>
              </a:tblPr>
              <a:tblGrid>
                <a:gridCol w="10878550"/>
                <a:gridCol w="10878550"/>
              </a:tblGrid>
              <a:tr h="1234225">
                <a:tc>
                  <a:txBody>
                    <a:bodyPr/>
                    <a:lstStyle/>
                    <a:p>
                      <a:pPr indent="0" lvl="0" marL="0" rtl="0" algn="ctr">
                        <a:spcBef>
                          <a:spcPts val="0"/>
                        </a:spcBef>
                        <a:spcAft>
                          <a:spcPts val="0"/>
                        </a:spcAft>
                        <a:buNone/>
                      </a:pPr>
                      <a:r>
                        <a:rPr b="1" lang="en-US" sz="4400" u="sng">
                          <a:latin typeface="Roboto"/>
                          <a:ea typeface="Roboto"/>
                          <a:cs typeface="Roboto"/>
                          <a:sym typeface="Roboto"/>
                        </a:rPr>
                        <a:t>Report Name</a:t>
                      </a:r>
                      <a:endParaRPr b="1" sz="4400" u="sng">
                        <a:latin typeface="Roboto"/>
                        <a:ea typeface="Roboto"/>
                        <a:cs typeface="Roboto"/>
                        <a:sym typeface="Roboto"/>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US" sz="4400" u="sng">
                          <a:latin typeface="Roboto"/>
                          <a:ea typeface="Roboto"/>
                          <a:cs typeface="Roboto"/>
                          <a:sym typeface="Roboto"/>
                        </a:rPr>
                        <a:t>Report </a:t>
                      </a:r>
                      <a:r>
                        <a:rPr b="1" lang="en-US" sz="4400" u="sng">
                          <a:latin typeface="Roboto"/>
                          <a:ea typeface="Roboto"/>
                          <a:cs typeface="Roboto"/>
                          <a:sym typeface="Roboto"/>
                        </a:rPr>
                        <a:t>Description</a:t>
                      </a:r>
                      <a:endParaRPr b="1" sz="4400" u="sng">
                        <a:latin typeface="Roboto"/>
                        <a:ea typeface="Roboto"/>
                        <a:cs typeface="Roboto"/>
                        <a:sym typeface="Roboto"/>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r>
              <a:tr h="2202875">
                <a:tc>
                  <a:txBody>
                    <a:bodyPr/>
                    <a:lstStyle/>
                    <a:p>
                      <a:pPr indent="0" lvl="0" marL="0" rtl="0" algn="ctr">
                        <a:spcBef>
                          <a:spcPts val="0"/>
                        </a:spcBef>
                        <a:spcAft>
                          <a:spcPts val="0"/>
                        </a:spcAft>
                        <a:buNone/>
                      </a:pPr>
                      <a:r>
                        <a:rPr lang="en-US" sz="4400">
                          <a:latin typeface="Roboto"/>
                          <a:ea typeface="Roboto"/>
                          <a:cs typeface="Roboto"/>
                          <a:sym typeface="Roboto"/>
                        </a:rPr>
                        <a:t>Signatures and Signature ID’s</a:t>
                      </a:r>
                      <a:endParaRPr sz="4400">
                        <a:latin typeface="Roboto"/>
                        <a:ea typeface="Roboto"/>
                        <a:cs typeface="Roboto"/>
                        <a:sym typeface="Roboto"/>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Displays the type of event logged and </a:t>
                      </a:r>
                      <a:r>
                        <a:rPr lang="en-US" sz="4400">
                          <a:latin typeface="Roboto"/>
                          <a:ea typeface="Roboto"/>
                          <a:cs typeface="Roboto"/>
                          <a:sym typeface="Roboto"/>
                        </a:rPr>
                        <a:t>corresponding</a:t>
                      </a:r>
                      <a:r>
                        <a:rPr lang="en-US" sz="4400">
                          <a:latin typeface="Roboto"/>
                          <a:ea typeface="Roboto"/>
                          <a:cs typeface="Roboto"/>
                          <a:sym typeface="Roboto"/>
                        </a:rPr>
                        <a:t> ID number.</a:t>
                      </a:r>
                      <a:endParaRPr sz="4400">
                        <a:latin typeface="Roboto"/>
                        <a:ea typeface="Roboto"/>
                        <a:cs typeface="Roboto"/>
                        <a:sym typeface="Roboto"/>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r>
              <a:tr h="2202875">
                <a:tc>
                  <a:txBody>
                    <a:bodyPr/>
                    <a:lstStyle/>
                    <a:p>
                      <a:pPr indent="0" lvl="0" marL="0" rtl="0" algn="ctr">
                        <a:spcBef>
                          <a:spcPts val="0"/>
                        </a:spcBef>
                        <a:spcAft>
                          <a:spcPts val="0"/>
                        </a:spcAft>
                        <a:buNone/>
                      </a:pPr>
                      <a:r>
                        <a:rPr lang="en-US" sz="4400">
                          <a:latin typeface="Roboto"/>
                          <a:ea typeface="Roboto"/>
                          <a:cs typeface="Roboto"/>
                          <a:sym typeface="Roboto"/>
                        </a:rPr>
                        <a:t>Severity Counts and Percentages</a:t>
                      </a:r>
                      <a:endParaRPr sz="4400">
                        <a:latin typeface="Roboto"/>
                        <a:ea typeface="Roboto"/>
                        <a:cs typeface="Roboto"/>
                        <a:sym typeface="Roboto"/>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Displays the level of severity, the count, and percentage of each event.</a:t>
                      </a:r>
                      <a:endParaRPr sz="4400">
                        <a:latin typeface="Roboto"/>
                        <a:ea typeface="Roboto"/>
                        <a:cs typeface="Roboto"/>
                        <a:sym typeface="Roboto"/>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r>
              <a:tr h="2202875">
                <a:tc>
                  <a:txBody>
                    <a:bodyPr/>
                    <a:lstStyle/>
                    <a:p>
                      <a:pPr indent="0" lvl="0" marL="0" rtl="0" algn="ctr">
                        <a:spcBef>
                          <a:spcPts val="0"/>
                        </a:spcBef>
                        <a:spcAft>
                          <a:spcPts val="0"/>
                        </a:spcAft>
                        <a:buNone/>
                      </a:pPr>
                      <a:r>
                        <a:rPr lang="en-US" sz="4400">
                          <a:latin typeface="Roboto"/>
                          <a:ea typeface="Roboto"/>
                          <a:cs typeface="Roboto"/>
                          <a:sym typeface="Roboto"/>
                        </a:rPr>
                        <a:t>Windows </a:t>
                      </a:r>
                      <a:r>
                        <a:rPr lang="en-US" sz="4400">
                          <a:latin typeface="Roboto"/>
                          <a:ea typeface="Roboto"/>
                          <a:cs typeface="Roboto"/>
                          <a:sym typeface="Roboto"/>
                        </a:rPr>
                        <a:t>Server</a:t>
                      </a:r>
                      <a:r>
                        <a:rPr lang="en-US" sz="4400">
                          <a:latin typeface="Roboto"/>
                          <a:ea typeface="Roboto"/>
                          <a:cs typeface="Roboto"/>
                          <a:sym typeface="Roboto"/>
                        </a:rPr>
                        <a:t> Status</a:t>
                      </a:r>
                      <a:endParaRPr sz="4400">
                        <a:latin typeface="Roboto"/>
                        <a:ea typeface="Roboto"/>
                        <a:cs typeface="Roboto"/>
                        <a:sym typeface="Roboto"/>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Displays the success/failure rate of the action being taken.</a:t>
                      </a:r>
                      <a:endParaRPr sz="4400">
                        <a:latin typeface="Roboto"/>
                        <a:ea typeface="Roboto"/>
                        <a:cs typeface="Roboto"/>
                        <a:sym typeface="Roboto"/>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7" name="Shape 207"/>
        <p:cNvGrpSpPr/>
        <p:nvPr/>
      </p:nvGrpSpPr>
      <p:grpSpPr>
        <a:xfrm>
          <a:off x="0" y="0"/>
          <a:ext cx="0" cy="0"/>
          <a:chOff x="0" y="0"/>
          <a:chExt cx="0" cy="0"/>
        </a:xfrm>
      </p:grpSpPr>
      <p:sp>
        <p:nvSpPr>
          <p:cNvPr id="208" name="Google Shape;208;p28"/>
          <p:cNvSpPr txBox="1"/>
          <p:nvPr>
            <p:ph type="title"/>
          </p:nvPr>
        </p:nvSpPr>
        <p:spPr>
          <a:xfrm>
            <a:off x="-32791" y="0"/>
            <a:ext cx="24443100" cy="1423200"/>
          </a:xfrm>
          <a:prstGeom prst="rect">
            <a:avLst/>
          </a:prstGeom>
        </p:spPr>
        <p:txBody>
          <a:bodyPr anchorCtr="0" anchor="t" bIns="243750" lIns="1219000" spcFirstLastPara="1" rIns="731350" wrap="square" tIns="487575">
            <a:normAutofit fontScale="90000"/>
          </a:bodyPr>
          <a:lstStyle/>
          <a:p>
            <a:pPr indent="0" lvl="0" marL="0" rtl="0" algn="l">
              <a:spcBef>
                <a:spcPts val="0"/>
              </a:spcBef>
              <a:spcAft>
                <a:spcPts val="0"/>
              </a:spcAft>
              <a:buNone/>
            </a:pPr>
            <a:r>
              <a:rPr lang="en-US"/>
              <a:t>Images of Reports—Windows</a:t>
            </a:r>
            <a:endParaRPr/>
          </a:p>
        </p:txBody>
      </p:sp>
      <p:sp>
        <p:nvSpPr>
          <p:cNvPr id="209" name="Google Shape;209;p28"/>
          <p:cNvSpPr txBox="1"/>
          <p:nvPr>
            <p:ph idx="12" type="sldNum"/>
          </p:nvPr>
        </p:nvSpPr>
        <p:spPr>
          <a:xfrm>
            <a:off x="22948089" y="13219200"/>
            <a:ext cx="698100" cy="281700"/>
          </a:xfrm>
          <a:prstGeom prst="rect">
            <a:avLst/>
          </a:prstGeom>
        </p:spPr>
        <p:txBody>
          <a:bodyPr anchorCtr="0" anchor="t" bIns="243750" lIns="0" spcFirstLastPara="1" rIns="0" wrap="square" tIns="0">
            <a:normAutofit fontScale="25000" lnSpcReduction="20000"/>
          </a:bodyPr>
          <a:lstStyle/>
          <a:p>
            <a:pPr indent="0" lvl="0" marL="0" rtl="0" algn="r">
              <a:spcBef>
                <a:spcPts val="0"/>
              </a:spcBef>
              <a:spcAft>
                <a:spcPts val="0"/>
              </a:spcAft>
              <a:buNone/>
            </a:pPr>
            <a:fld id="{00000000-1234-1234-1234-123412341234}" type="slidenum">
              <a:rPr lang="en-US"/>
              <a:t>‹#›</a:t>
            </a:fld>
            <a:endParaRPr/>
          </a:p>
        </p:txBody>
      </p:sp>
      <p:sp>
        <p:nvSpPr>
          <p:cNvPr id="210" name="Google Shape;210;p28"/>
          <p:cNvSpPr txBox="1"/>
          <p:nvPr/>
        </p:nvSpPr>
        <p:spPr>
          <a:xfrm>
            <a:off x="3746075" y="5066075"/>
            <a:ext cx="15193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211" name="Google Shape;211;p28"/>
          <p:cNvPicPr preferRelativeResize="0"/>
          <p:nvPr/>
        </p:nvPicPr>
        <p:blipFill>
          <a:blip r:embed="rId3">
            <a:alphaModFix/>
          </a:blip>
          <a:stretch>
            <a:fillRect/>
          </a:stretch>
        </p:blipFill>
        <p:spPr>
          <a:xfrm>
            <a:off x="152400" y="1423200"/>
            <a:ext cx="11844725" cy="5276949"/>
          </a:xfrm>
          <a:prstGeom prst="rect">
            <a:avLst/>
          </a:prstGeom>
          <a:noFill/>
          <a:ln>
            <a:noFill/>
          </a:ln>
        </p:spPr>
      </p:pic>
      <p:pic>
        <p:nvPicPr>
          <p:cNvPr id="212" name="Google Shape;212;p28"/>
          <p:cNvPicPr preferRelativeResize="0"/>
          <p:nvPr/>
        </p:nvPicPr>
        <p:blipFill>
          <a:blip r:embed="rId4">
            <a:alphaModFix/>
          </a:blip>
          <a:stretch>
            <a:fillRect/>
          </a:stretch>
        </p:blipFill>
        <p:spPr>
          <a:xfrm>
            <a:off x="1749850" y="9109150"/>
            <a:ext cx="12979899" cy="3925075"/>
          </a:xfrm>
          <a:prstGeom prst="rect">
            <a:avLst/>
          </a:prstGeom>
          <a:noFill/>
          <a:ln>
            <a:noFill/>
          </a:ln>
        </p:spPr>
      </p:pic>
      <p:pic>
        <p:nvPicPr>
          <p:cNvPr id="213" name="Google Shape;213;p28"/>
          <p:cNvPicPr preferRelativeResize="0"/>
          <p:nvPr/>
        </p:nvPicPr>
        <p:blipFill>
          <a:blip r:embed="rId5">
            <a:alphaModFix/>
          </a:blip>
          <a:stretch>
            <a:fillRect/>
          </a:stretch>
        </p:blipFill>
        <p:spPr>
          <a:xfrm>
            <a:off x="10132450" y="5949730"/>
            <a:ext cx="13949476" cy="38499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17" name="Shape 217"/>
        <p:cNvGrpSpPr/>
        <p:nvPr/>
      </p:nvGrpSpPr>
      <p:grpSpPr>
        <a:xfrm>
          <a:off x="0" y="0"/>
          <a:ext cx="0" cy="0"/>
          <a:chOff x="0" y="0"/>
          <a:chExt cx="0" cy="0"/>
        </a:xfrm>
      </p:grpSpPr>
      <p:sp>
        <p:nvSpPr>
          <p:cNvPr id="218" name="Google Shape;218;p29"/>
          <p:cNvSpPr txBox="1"/>
          <p:nvPr>
            <p:ph type="title"/>
          </p:nvPr>
        </p:nvSpPr>
        <p:spPr>
          <a:xfrm>
            <a:off x="-32791" y="0"/>
            <a:ext cx="24443100" cy="1423200"/>
          </a:xfrm>
          <a:prstGeom prst="rect">
            <a:avLst/>
          </a:prstGeom>
          <a:solidFill>
            <a:schemeClr val="lt1"/>
          </a:solidFill>
        </p:spPr>
        <p:txBody>
          <a:bodyPr anchorCtr="0" anchor="t" bIns="243750" lIns="1219000" spcFirstLastPara="1" rIns="731350" wrap="square" tIns="487575">
            <a:normAutofit fontScale="90000"/>
          </a:bodyPr>
          <a:lstStyle/>
          <a:p>
            <a:pPr indent="0" lvl="0" marL="0" rtl="0" algn="l">
              <a:spcBef>
                <a:spcPts val="0"/>
              </a:spcBef>
              <a:spcAft>
                <a:spcPts val="0"/>
              </a:spcAft>
              <a:buNone/>
            </a:pPr>
            <a:r>
              <a:rPr lang="en-US"/>
              <a:t>Alerts—Windows</a:t>
            </a:r>
            <a:endParaRPr/>
          </a:p>
        </p:txBody>
      </p:sp>
      <p:sp>
        <p:nvSpPr>
          <p:cNvPr id="219" name="Google Shape;219;p29"/>
          <p:cNvSpPr txBox="1"/>
          <p:nvPr>
            <p:ph idx="12" type="sldNum"/>
          </p:nvPr>
        </p:nvSpPr>
        <p:spPr>
          <a:xfrm>
            <a:off x="22948089" y="13219200"/>
            <a:ext cx="698100" cy="281700"/>
          </a:xfrm>
          <a:prstGeom prst="rect">
            <a:avLst/>
          </a:prstGeom>
        </p:spPr>
        <p:txBody>
          <a:bodyPr anchorCtr="0" anchor="t" bIns="243750" lIns="0" spcFirstLastPara="1" rIns="0" wrap="square" tIns="0">
            <a:normAutofit fontScale="25000" lnSpcReduction="20000"/>
          </a:bodyPr>
          <a:lstStyle/>
          <a:p>
            <a:pPr indent="0" lvl="0" marL="0" rtl="0" algn="r">
              <a:spcBef>
                <a:spcPts val="0"/>
              </a:spcBef>
              <a:spcAft>
                <a:spcPts val="0"/>
              </a:spcAft>
              <a:buNone/>
            </a:pPr>
            <a:fld id="{00000000-1234-1234-1234-123412341234}" type="slidenum">
              <a:rPr lang="en-US"/>
              <a:t>‹#›</a:t>
            </a:fld>
            <a:endParaRPr/>
          </a:p>
        </p:txBody>
      </p:sp>
      <p:graphicFrame>
        <p:nvGraphicFramePr>
          <p:cNvPr id="220" name="Google Shape;220;p29"/>
          <p:cNvGraphicFramePr/>
          <p:nvPr/>
        </p:nvGraphicFramePr>
        <p:xfrm>
          <a:off x="1296213" y="2416675"/>
          <a:ext cx="3000000" cy="3000000"/>
        </p:xfrm>
        <a:graphic>
          <a:graphicData uri="http://schemas.openxmlformats.org/drawingml/2006/table">
            <a:tbl>
              <a:tblPr>
                <a:noFill/>
                <a:tableStyleId>{FDEC930B-E407-4346-8777-F9688F7AC068}</a:tableStyleId>
              </a:tblPr>
              <a:tblGrid>
                <a:gridCol w="5439275"/>
                <a:gridCol w="5439275"/>
                <a:gridCol w="5439275"/>
                <a:gridCol w="5439275"/>
              </a:tblGrid>
              <a:tr h="897100">
                <a:tc>
                  <a:txBody>
                    <a:bodyPr/>
                    <a:lstStyle/>
                    <a:p>
                      <a:pPr indent="0" lvl="0" marL="0" rtl="0" algn="ctr">
                        <a:spcBef>
                          <a:spcPts val="0"/>
                        </a:spcBef>
                        <a:spcAft>
                          <a:spcPts val="0"/>
                        </a:spcAft>
                        <a:buNone/>
                      </a:pPr>
                      <a:r>
                        <a:rPr b="1" lang="en-US" sz="4400">
                          <a:latin typeface="Roboto"/>
                          <a:ea typeface="Roboto"/>
                          <a:cs typeface="Roboto"/>
                          <a:sym typeface="Roboto"/>
                        </a:rPr>
                        <a:t>Alert Name</a:t>
                      </a:r>
                      <a:endParaRPr b="1" sz="44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b="1" lang="en-US" sz="4400">
                          <a:latin typeface="Roboto"/>
                          <a:ea typeface="Roboto"/>
                          <a:cs typeface="Roboto"/>
                          <a:sym typeface="Roboto"/>
                        </a:rPr>
                        <a:t>Alert </a:t>
                      </a:r>
                      <a:r>
                        <a:rPr b="1" lang="en-US" sz="4400">
                          <a:latin typeface="Roboto"/>
                          <a:ea typeface="Roboto"/>
                          <a:cs typeface="Roboto"/>
                          <a:sym typeface="Roboto"/>
                        </a:rPr>
                        <a:t>Description</a:t>
                      </a:r>
                      <a:endParaRPr b="1" sz="4400">
                        <a:latin typeface="Roboto"/>
                        <a:ea typeface="Roboto"/>
                        <a:cs typeface="Roboto"/>
                        <a:sym typeface="Roboto"/>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b="1" lang="en-US" sz="4400">
                          <a:latin typeface="Roboto"/>
                          <a:ea typeface="Roboto"/>
                          <a:cs typeface="Roboto"/>
                          <a:sym typeface="Roboto"/>
                        </a:rPr>
                        <a:t>Alert Baseline</a:t>
                      </a:r>
                      <a:endParaRPr b="1"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US" sz="4400">
                          <a:latin typeface="Roboto"/>
                          <a:ea typeface="Roboto"/>
                          <a:cs typeface="Roboto"/>
                          <a:sym typeface="Roboto"/>
                        </a:rPr>
                        <a:t>Alert Threshold</a:t>
                      </a:r>
                      <a:endParaRPr b="1"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1601125">
                <a:tc>
                  <a:txBody>
                    <a:bodyPr/>
                    <a:lstStyle/>
                    <a:p>
                      <a:pPr indent="0" lvl="0" marL="0" rtl="0" algn="ctr">
                        <a:spcBef>
                          <a:spcPts val="0"/>
                        </a:spcBef>
                        <a:spcAft>
                          <a:spcPts val="0"/>
                        </a:spcAft>
                        <a:buNone/>
                      </a:pPr>
                      <a:r>
                        <a:rPr lang="en-US" sz="4400">
                          <a:latin typeface="Roboto"/>
                          <a:ea typeface="Roboto"/>
                          <a:cs typeface="Roboto"/>
                          <a:sym typeface="Roboto"/>
                        </a:rPr>
                        <a:t>Failed Windows Activity</a:t>
                      </a:r>
                      <a:endParaRPr sz="4400">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3600">
                          <a:latin typeface="Roboto"/>
                          <a:ea typeface="Roboto"/>
                          <a:cs typeface="Roboto"/>
                          <a:sym typeface="Roboto"/>
                        </a:rPr>
                        <a:t>Alerts when system has excess “failed events”</a:t>
                      </a:r>
                      <a:endParaRPr sz="3600">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10</a:t>
                      </a:r>
                      <a:endParaRPr sz="44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25</a:t>
                      </a:r>
                      <a:endParaRPr sz="44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221" name="Google Shape;221;p29"/>
          <p:cNvSpPr txBox="1"/>
          <p:nvPr/>
        </p:nvSpPr>
        <p:spPr>
          <a:xfrm>
            <a:off x="3906425" y="5171650"/>
            <a:ext cx="165648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3000"/>
              <a:t>JUSTIFICATION: T</a:t>
            </a:r>
            <a:r>
              <a:rPr b="1" lang="en-US" sz="3000"/>
              <a:t>hreshold set</a:t>
            </a:r>
            <a:r>
              <a:rPr b="1" lang="en-US" sz="3000"/>
              <a:t> at 25 due to normal activity ranging between 10-20 hourly events, giving some tolerance before an alert is triggered.</a:t>
            </a:r>
            <a:endParaRPr sz="3000"/>
          </a:p>
        </p:txBody>
      </p:sp>
      <p:pic>
        <p:nvPicPr>
          <p:cNvPr id="222" name="Google Shape;222;p29"/>
          <p:cNvPicPr preferRelativeResize="0"/>
          <p:nvPr/>
        </p:nvPicPr>
        <p:blipFill>
          <a:blip r:embed="rId3">
            <a:alphaModFix/>
          </a:blip>
          <a:stretch>
            <a:fillRect/>
          </a:stretch>
        </p:blipFill>
        <p:spPr>
          <a:xfrm>
            <a:off x="2945425" y="6885900"/>
            <a:ext cx="18486800" cy="35804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6" name="Shape 226"/>
        <p:cNvGrpSpPr/>
        <p:nvPr/>
      </p:nvGrpSpPr>
      <p:grpSpPr>
        <a:xfrm>
          <a:off x="0" y="0"/>
          <a:ext cx="0" cy="0"/>
          <a:chOff x="0" y="0"/>
          <a:chExt cx="0" cy="0"/>
        </a:xfrm>
      </p:grpSpPr>
      <p:sp>
        <p:nvSpPr>
          <p:cNvPr id="227" name="Google Shape;227;p30"/>
          <p:cNvSpPr txBox="1"/>
          <p:nvPr>
            <p:ph type="title"/>
          </p:nvPr>
        </p:nvSpPr>
        <p:spPr>
          <a:xfrm>
            <a:off x="-32791" y="0"/>
            <a:ext cx="24443100" cy="1423200"/>
          </a:xfrm>
          <a:prstGeom prst="rect">
            <a:avLst/>
          </a:prstGeom>
        </p:spPr>
        <p:txBody>
          <a:bodyPr anchorCtr="0" anchor="t" bIns="243750" lIns="1219000" spcFirstLastPara="1" rIns="731350" wrap="square" tIns="487575">
            <a:normAutofit fontScale="90000"/>
          </a:bodyPr>
          <a:lstStyle/>
          <a:p>
            <a:pPr indent="0" lvl="0" marL="0" rtl="0" algn="l">
              <a:spcBef>
                <a:spcPts val="0"/>
              </a:spcBef>
              <a:spcAft>
                <a:spcPts val="0"/>
              </a:spcAft>
              <a:buNone/>
            </a:pPr>
            <a:r>
              <a:rPr lang="en-US"/>
              <a:t>Alerts—Windows</a:t>
            </a:r>
            <a:endParaRPr/>
          </a:p>
        </p:txBody>
      </p:sp>
      <p:sp>
        <p:nvSpPr>
          <p:cNvPr id="228" name="Google Shape;228;p30"/>
          <p:cNvSpPr txBox="1"/>
          <p:nvPr>
            <p:ph idx="12" type="sldNum"/>
          </p:nvPr>
        </p:nvSpPr>
        <p:spPr>
          <a:xfrm>
            <a:off x="22948089" y="13219200"/>
            <a:ext cx="698100" cy="281700"/>
          </a:xfrm>
          <a:prstGeom prst="rect">
            <a:avLst/>
          </a:prstGeom>
        </p:spPr>
        <p:txBody>
          <a:bodyPr anchorCtr="0" anchor="t" bIns="243750" lIns="0" spcFirstLastPara="1" rIns="0" wrap="square" tIns="0">
            <a:normAutofit fontScale="25000" lnSpcReduction="20000"/>
          </a:bodyPr>
          <a:lstStyle/>
          <a:p>
            <a:pPr indent="0" lvl="0" marL="0" rtl="0" algn="r">
              <a:spcBef>
                <a:spcPts val="0"/>
              </a:spcBef>
              <a:spcAft>
                <a:spcPts val="0"/>
              </a:spcAft>
              <a:buNone/>
            </a:pPr>
            <a:fld id="{00000000-1234-1234-1234-123412341234}" type="slidenum">
              <a:rPr lang="en-US"/>
              <a:t>‹#›</a:t>
            </a:fld>
            <a:endParaRPr/>
          </a:p>
        </p:txBody>
      </p:sp>
      <p:graphicFrame>
        <p:nvGraphicFramePr>
          <p:cNvPr id="229" name="Google Shape;229;p30"/>
          <p:cNvGraphicFramePr/>
          <p:nvPr/>
        </p:nvGraphicFramePr>
        <p:xfrm>
          <a:off x="1296213" y="2416675"/>
          <a:ext cx="3000000" cy="3000000"/>
        </p:xfrm>
        <a:graphic>
          <a:graphicData uri="http://schemas.openxmlformats.org/drawingml/2006/table">
            <a:tbl>
              <a:tblPr>
                <a:noFill/>
                <a:tableStyleId>{FDEC930B-E407-4346-8777-F9688F7AC068}</a:tableStyleId>
              </a:tblPr>
              <a:tblGrid>
                <a:gridCol w="5439275"/>
                <a:gridCol w="5439275"/>
                <a:gridCol w="5439275"/>
                <a:gridCol w="5439275"/>
              </a:tblGrid>
              <a:tr h="925525">
                <a:tc>
                  <a:txBody>
                    <a:bodyPr/>
                    <a:lstStyle/>
                    <a:p>
                      <a:pPr indent="0" lvl="0" marL="0" rtl="0" algn="ctr">
                        <a:spcBef>
                          <a:spcPts val="0"/>
                        </a:spcBef>
                        <a:spcAft>
                          <a:spcPts val="0"/>
                        </a:spcAft>
                        <a:buNone/>
                      </a:pPr>
                      <a:r>
                        <a:rPr b="1" lang="en-US" sz="4400">
                          <a:latin typeface="Roboto"/>
                          <a:ea typeface="Roboto"/>
                          <a:cs typeface="Roboto"/>
                          <a:sym typeface="Roboto"/>
                        </a:rPr>
                        <a:t>Alert Name</a:t>
                      </a:r>
                      <a:endParaRPr b="1" sz="44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b="1" lang="en-US" sz="4400">
                          <a:latin typeface="Roboto"/>
                          <a:ea typeface="Roboto"/>
                          <a:cs typeface="Roboto"/>
                          <a:sym typeface="Roboto"/>
                        </a:rPr>
                        <a:t>Alert </a:t>
                      </a:r>
                      <a:r>
                        <a:rPr b="1" lang="en-US" sz="4400">
                          <a:latin typeface="Roboto"/>
                          <a:ea typeface="Roboto"/>
                          <a:cs typeface="Roboto"/>
                          <a:sym typeface="Roboto"/>
                        </a:rPr>
                        <a:t>Description</a:t>
                      </a:r>
                      <a:endParaRPr b="1" sz="4400">
                        <a:latin typeface="Roboto"/>
                        <a:ea typeface="Roboto"/>
                        <a:cs typeface="Roboto"/>
                        <a:sym typeface="Roboto"/>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b="1" lang="en-US" sz="4400">
                          <a:latin typeface="Roboto"/>
                          <a:ea typeface="Roboto"/>
                          <a:cs typeface="Roboto"/>
                          <a:sym typeface="Roboto"/>
                        </a:rPr>
                        <a:t>Alert Baseline</a:t>
                      </a:r>
                      <a:endParaRPr b="1"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US" sz="4400">
                          <a:latin typeface="Roboto"/>
                          <a:ea typeface="Roboto"/>
                          <a:cs typeface="Roboto"/>
                          <a:sym typeface="Roboto"/>
                        </a:rPr>
                        <a:t>Alert Threshold</a:t>
                      </a:r>
                      <a:endParaRPr b="1"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1423600">
                <a:tc>
                  <a:txBody>
                    <a:bodyPr/>
                    <a:lstStyle/>
                    <a:p>
                      <a:pPr indent="0" lvl="0" marL="0" rtl="0" algn="ctr">
                        <a:spcBef>
                          <a:spcPts val="0"/>
                        </a:spcBef>
                        <a:spcAft>
                          <a:spcPts val="0"/>
                        </a:spcAft>
                        <a:buNone/>
                      </a:pPr>
                      <a:r>
                        <a:rPr lang="en-US" sz="4400">
                          <a:latin typeface="Roboto"/>
                          <a:ea typeface="Roboto"/>
                          <a:cs typeface="Roboto"/>
                          <a:sym typeface="Roboto"/>
                        </a:rPr>
                        <a:t>Successful Logons</a:t>
                      </a:r>
                      <a:endParaRPr sz="4400">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3700">
                          <a:latin typeface="Roboto"/>
                          <a:ea typeface="Roboto"/>
                          <a:cs typeface="Roboto"/>
                          <a:sym typeface="Roboto"/>
                        </a:rPr>
                        <a:t>Alert when system has excess “account logons”</a:t>
                      </a:r>
                      <a:endParaRPr sz="3700">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25</a:t>
                      </a:r>
                      <a:endParaRPr sz="44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50</a:t>
                      </a:r>
                      <a:endParaRPr sz="44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230" name="Google Shape;230;p30"/>
          <p:cNvSpPr txBox="1"/>
          <p:nvPr/>
        </p:nvSpPr>
        <p:spPr>
          <a:xfrm>
            <a:off x="3892375" y="5048875"/>
            <a:ext cx="165648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n-US" sz="3000">
                <a:solidFill>
                  <a:schemeClr val="dk1"/>
                </a:solidFill>
              </a:rPr>
              <a:t>JUSTIFICATION: Threshold set at 50 due to normal activity ranging between 20-40 hourly events on most days, giving some tolerance before an alert is triggered.</a:t>
            </a:r>
            <a:endParaRPr sz="3000"/>
          </a:p>
        </p:txBody>
      </p:sp>
      <p:pic>
        <p:nvPicPr>
          <p:cNvPr id="231" name="Google Shape;231;p30"/>
          <p:cNvPicPr preferRelativeResize="0"/>
          <p:nvPr/>
        </p:nvPicPr>
        <p:blipFill>
          <a:blip r:embed="rId3">
            <a:alphaModFix/>
          </a:blip>
          <a:stretch>
            <a:fillRect/>
          </a:stretch>
        </p:blipFill>
        <p:spPr>
          <a:xfrm>
            <a:off x="2296463" y="6665075"/>
            <a:ext cx="19784725" cy="33676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5" name="Shape 235"/>
        <p:cNvGrpSpPr/>
        <p:nvPr/>
      </p:nvGrpSpPr>
      <p:grpSpPr>
        <a:xfrm>
          <a:off x="0" y="0"/>
          <a:ext cx="0" cy="0"/>
          <a:chOff x="0" y="0"/>
          <a:chExt cx="0" cy="0"/>
        </a:xfrm>
      </p:grpSpPr>
      <p:sp>
        <p:nvSpPr>
          <p:cNvPr id="236" name="Google Shape;236;p31"/>
          <p:cNvSpPr txBox="1"/>
          <p:nvPr>
            <p:ph type="title"/>
          </p:nvPr>
        </p:nvSpPr>
        <p:spPr>
          <a:xfrm>
            <a:off x="-32791" y="0"/>
            <a:ext cx="24443100" cy="1423200"/>
          </a:xfrm>
          <a:prstGeom prst="rect">
            <a:avLst/>
          </a:prstGeom>
        </p:spPr>
        <p:txBody>
          <a:bodyPr anchorCtr="0" anchor="t" bIns="243750" lIns="1219000" spcFirstLastPara="1" rIns="731350" wrap="square" tIns="487575">
            <a:normAutofit fontScale="90000"/>
          </a:bodyPr>
          <a:lstStyle/>
          <a:p>
            <a:pPr indent="0" lvl="0" marL="0" rtl="0" algn="l">
              <a:spcBef>
                <a:spcPts val="0"/>
              </a:spcBef>
              <a:spcAft>
                <a:spcPts val="0"/>
              </a:spcAft>
              <a:buNone/>
            </a:pPr>
            <a:r>
              <a:rPr lang="en-US"/>
              <a:t>Alerts—Windows</a:t>
            </a:r>
            <a:endParaRPr/>
          </a:p>
        </p:txBody>
      </p:sp>
      <p:sp>
        <p:nvSpPr>
          <p:cNvPr id="237" name="Google Shape;237;p31"/>
          <p:cNvSpPr txBox="1"/>
          <p:nvPr>
            <p:ph idx="12" type="sldNum"/>
          </p:nvPr>
        </p:nvSpPr>
        <p:spPr>
          <a:xfrm>
            <a:off x="22948089" y="13219200"/>
            <a:ext cx="698100" cy="281700"/>
          </a:xfrm>
          <a:prstGeom prst="rect">
            <a:avLst/>
          </a:prstGeom>
        </p:spPr>
        <p:txBody>
          <a:bodyPr anchorCtr="0" anchor="t" bIns="243750" lIns="0" spcFirstLastPara="1" rIns="0" wrap="square" tIns="0">
            <a:normAutofit fontScale="25000" lnSpcReduction="20000"/>
          </a:bodyPr>
          <a:lstStyle/>
          <a:p>
            <a:pPr indent="0" lvl="0" marL="0" rtl="0" algn="r">
              <a:spcBef>
                <a:spcPts val="0"/>
              </a:spcBef>
              <a:spcAft>
                <a:spcPts val="0"/>
              </a:spcAft>
              <a:buNone/>
            </a:pPr>
            <a:fld id="{00000000-1234-1234-1234-123412341234}" type="slidenum">
              <a:rPr lang="en-US"/>
              <a:t>‹#›</a:t>
            </a:fld>
            <a:endParaRPr/>
          </a:p>
        </p:txBody>
      </p:sp>
      <p:graphicFrame>
        <p:nvGraphicFramePr>
          <p:cNvPr id="238" name="Google Shape;238;p31"/>
          <p:cNvGraphicFramePr/>
          <p:nvPr/>
        </p:nvGraphicFramePr>
        <p:xfrm>
          <a:off x="1296213" y="2320225"/>
          <a:ext cx="3000000" cy="3000000"/>
        </p:xfrm>
        <a:graphic>
          <a:graphicData uri="http://schemas.openxmlformats.org/drawingml/2006/table">
            <a:tbl>
              <a:tblPr>
                <a:noFill/>
                <a:tableStyleId>{FDEC930B-E407-4346-8777-F9688F7AC068}</a:tableStyleId>
              </a:tblPr>
              <a:tblGrid>
                <a:gridCol w="5439275"/>
                <a:gridCol w="5439275"/>
                <a:gridCol w="5439275"/>
                <a:gridCol w="5439275"/>
              </a:tblGrid>
              <a:tr h="1030300">
                <a:tc>
                  <a:txBody>
                    <a:bodyPr/>
                    <a:lstStyle/>
                    <a:p>
                      <a:pPr indent="0" lvl="0" marL="0" rtl="0" algn="ctr">
                        <a:spcBef>
                          <a:spcPts val="0"/>
                        </a:spcBef>
                        <a:spcAft>
                          <a:spcPts val="0"/>
                        </a:spcAft>
                        <a:buNone/>
                      </a:pPr>
                      <a:r>
                        <a:rPr b="1" lang="en-US" sz="4400">
                          <a:latin typeface="Roboto"/>
                          <a:ea typeface="Roboto"/>
                          <a:cs typeface="Roboto"/>
                          <a:sym typeface="Roboto"/>
                        </a:rPr>
                        <a:t>Alert Name</a:t>
                      </a:r>
                      <a:endParaRPr b="1" sz="44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b="1" lang="en-US" sz="4400">
                          <a:latin typeface="Roboto"/>
                          <a:ea typeface="Roboto"/>
                          <a:cs typeface="Roboto"/>
                          <a:sym typeface="Roboto"/>
                        </a:rPr>
                        <a:t>Alert </a:t>
                      </a:r>
                      <a:r>
                        <a:rPr b="1" lang="en-US" sz="4400">
                          <a:latin typeface="Roboto"/>
                          <a:ea typeface="Roboto"/>
                          <a:cs typeface="Roboto"/>
                          <a:sym typeface="Roboto"/>
                        </a:rPr>
                        <a:t>Description</a:t>
                      </a:r>
                      <a:endParaRPr b="1" sz="4400">
                        <a:latin typeface="Roboto"/>
                        <a:ea typeface="Roboto"/>
                        <a:cs typeface="Roboto"/>
                        <a:sym typeface="Roboto"/>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b="1" lang="en-US" sz="4400">
                          <a:latin typeface="Roboto"/>
                          <a:ea typeface="Roboto"/>
                          <a:cs typeface="Roboto"/>
                          <a:sym typeface="Roboto"/>
                        </a:rPr>
                        <a:t>Alert Baseline</a:t>
                      </a:r>
                      <a:endParaRPr b="1"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US" sz="4400">
                          <a:latin typeface="Roboto"/>
                          <a:ea typeface="Roboto"/>
                          <a:cs typeface="Roboto"/>
                          <a:sym typeface="Roboto"/>
                        </a:rPr>
                        <a:t>Alert Threshold</a:t>
                      </a:r>
                      <a:endParaRPr b="1"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1093700">
                <a:tc>
                  <a:txBody>
                    <a:bodyPr/>
                    <a:lstStyle/>
                    <a:p>
                      <a:pPr indent="0" lvl="0" marL="0" rtl="0" algn="ctr">
                        <a:spcBef>
                          <a:spcPts val="0"/>
                        </a:spcBef>
                        <a:spcAft>
                          <a:spcPts val="0"/>
                        </a:spcAft>
                        <a:buNone/>
                      </a:pPr>
                      <a:r>
                        <a:rPr lang="en-US" sz="4300">
                          <a:latin typeface="Roboto"/>
                          <a:ea typeface="Roboto"/>
                          <a:cs typeface="Roboto"/>
                          <a:sym typeface="Roboto"/>
                        </a:rPr>
                        <a:t>Account Deletions</a:t>
                      </a:r>
                      <a:endParaRPr sz="4300">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US" sz="3400">
                          <a:solidFill>
                            <a:schemeClr val="dk1"/>
                          </a:solidFill>
                          <a:latin typeface="Roboto"/>
                          <a:ea typeface="Roboto"/>
                          <a:cs typeface="Roboto"/>
                          <a:sym typeface="Roboto"/>
                        </a:rPr>
                        <a:t>Alerts when system has excess “account deletions”</a:t>
                      </a:r>
                      <a:endParaRPr sz="3800">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25</a:t>
                      </a:r>
                      <a:endParaRPr sz="44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50</a:t>
                      </a:r>
                      <a:endParaRPr sz="44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239" name="Google Shape;239;p31"/>
          <p:cNvSpPr txBox="1"/>
          <p:nvPr/>
        </p:nvSpPr>
        <p:spPr>
          <a:xfrm>
            <a:off x="3892375" y="4914900"/>
            <a:ext cx="165648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n-US" sz="3000">
                <a:solidFill>
                  <a:schemeClr val="dk1"/>
                </a:solidFill>
              </a:rPr>
              <a:t>JUSTIFICATION: Threshold set at 50 due to normal activity ranging between 20-40 hourly events on most days, giving some tolerance before an alert is triggered.</a:t>
            </a:r>
            <a:endParaRPr sz="3000"/>
          </a:p>
        </p:txBody>
      </p:sp>
      <p:pic>
        <p:nvPicPr>
          <p:cNvPr id="240" name="Google Shape;240;p31"/>
          <p:cNvPicPr preferRelativeResize="0"/>
          <p:nvPr/>
        </p:nvPicPr>
        <p:blipFill>
          <a:blip r:embed="rId3">
            <a:alphaModFix/>
          </a:blip>
          <a:stretch>
            <a:fillRect/>
          </a:stretch>
        </p:blipFill>
        <p:spPr>
          <a:xfrm>
            <a:off x="2221025" y="6641425"/>
            <a:ext cx="19907502" cy="36192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5" name="Shape 245"/>
        <p:cNvGrpSpPr/>
        <p:nvPr/>
      </p:nvGrpSpPr>
      <p:grpSpPr>
        <a:xfrm>
          <a:off x="0" y="0"/>
          <a:ext cx="0" cy="0"/>
          <a:chOff x="0" y="0"/>
          <a:chExt cx="0" cy="0"/>
        </a:xfrm>
      </p:grpSpPr>
      <p:sp>
        <p:nvSpPr>
          <p:cNvPr id="246" name="Google Shape;246;p32"/>
          <p:cNvSpPr txBox="1"/>
          <p:nvPr>
            <p:ph type="title"/>
          </p:nvPr>
        </p:nvSpPr>
        <p:spPr>
          <a:xfrm>
            <a:off x="-32791" y="0"/>
            <a:ext cx="24443100" cy="1423200"/>
          </a:xfrm>
          <a:prstGeom prst="rect">
            <a:avLst/>
          </a:prstGeom>
        </p:spPr>
        <p:txBody>
          <a:bodyPr anchorCtr="0" anchor="t" bIns="243750" lIns="1219000" spcFirstLastPara="1" rIns="731350" wrap="square" tIns="487575">
            <a:normAutofit fontScale="90000"/>
          </a:bodyPr>
          <a:lstStyle/>
          <a:p>
            <a:pPr indent="0" lvl="0" marL="0" rtl="0" algn="l">
              <a:spcBef>
                <a:spcPts val="0"/>
              </a:spcBef>
              <a:spcAft>
                <a:spcPts val="0"/>
              </a:spcAft>
              <a:buNone/>
            </a:pPr>
            <a:r>
              <a:rPr lang="en-US"/>
              <a:t>Dashboards—Windows</a:t>
            </a:r>
            <a:endParaRPr/>
          </a:p>
        </p:txBody>
      </p:sp>
      <p:sp>
        <p:nvSpPr>
          <p:cNvPr id="247" name="Google Shape;247;p32"/>
          <p:cNvSpPr txBox="1"/>
          <p:nvPr>
            <p:ph idx="12" type="sldNum"/>
          </p:nvPr>
        </p:nvSpPr>
        <p:spPr>
          <a:xfrm>
            <a:off x="22948089" y="13219200"/>
            <a:ext cx="698100" cy="281700"/>
          </a:xfrm>
          <a:prstGeom prst="rect">
            <a:avLst/>
          </a:prstGeom>
        </p:spPr>
        <p:txBody>
          <a:bodyPr anchorCtr="0" anchor="t" bIns="243750" lIns="0" spcFirstLastPara="1" rIns="0" wrap="square" tIns="0">
            <a:normAutofit fontScale="25000" lnSpcReduction="20000"/>
          </a:bodyPr>
          <a:lstStyle/>
          <a:p>
            <a:pPr indent="0" lvl="0" marL="0" rtl="0" algn="r">
              <a:spcBef>
                <a:spcPts val="0"/>
              </a:spcBef>
              <a:spcAft>
                <a:spcPts val="0"/>
              </a:spcAft>
              <a:buNone/>
            </a:pPr>
            <a:fld id="{00000000-1234-1234-1234-123412341234}" type="slidenum">
              <a:rPr lang="en-US"/>
              <a:t>‹#›</a:t>
            </a:fld>
            <a:endParaRPr/>
          </a:p>
        </p:txBody>
      </p:sp>
      <p:sp>
        <p:nvSpPr>
          <p:cNvPr id="248" name="Google Shape;248;p32"/>
          <p:cNvSpPr txBox="1"/>
          <p:nvPr/>
        </p:nvSpPr>
        <p:spPr>
          <a:xfrm>
            <a:off x="3746075" y="5066075"/>
            <a:ext cx="15193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249" name="Google Shape;249;p32"/>
          <p:cNvPicPr preferRelativeResize="0"/>
          <p:nvPr/>
        </p:nvPicPr>
        <p:blipFill>
          <a:blip r:embed="rId3">
            <a:alphaModFix/>
          </a:blip>
          <a:stretch>
            <a:fillRect/>
          </a:stretch>
        </p:blipFill>
        <p:spPr>
          <a:xfrm>
            <a:off x="836425" y="1749900"/>
            <a:ext cx="17929249" cy="5554075"/>
          </a:xfrm>
          <a:prstGeom prst="rect">
            <a:avLst/>
          </a:prstGeom>
          <a:noFill/>
          <a:ln>
            <a:noFill/>
          </a:ln>
        </p:spPr>
      </p:pic>
      <p:pic>
        <p:nvPicPr>
          <p:cNvPr id="250" name="Google Shape;250;p32"/>
          <p:cNvPicPr preferRelativeResize="0"/>
          <p:nvPr/>
        </p:nvPicPr>
        <p:blipFill>
          <a:blip r:embed="rId4">
            <a:alphaModFix/>
          </a:blip>
          <a:stretch>
            <a:fillRect/>
          </a:stretch>
        </p:blipFill>
        <p:spPr>
          <a:xfrm>
            <a:off x="6297600" y="6574800"/>
            <a:ext cx="15489400" cy="63792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33"/>
          <p:cNvSpPr txBox="1"/>
          <p:nvPr>
            <p:ph type="title"/>
          </p:nvPr>
        </p:nvSpPr>
        <p:spPr>
          <a:xfrm>
            <a:off x="-32791" y="0"/>
            <a:ext cx="24443100" cy="1423200"/>
          </a:xfrm>
          <a:prstGeom prst="rect">
            <a:avLst/>
          </a:prstGeom>
        </p:spPr>
        <p:txBody>
          <a:bodyPr anchorCtr="0" anchor="t" bIns="243750" lIns="1219000" spcFirstLastPara="1" rIns="731350" wrap="square" tIns="487575">
            <a:normAutofit fontScale="90000"/>
          </a:bodyPr>
          <a:lstStyle/>
          <a:p>
            <a:pPr indent="0" lvl="0" marL="0" rtl="0" algn="l">
              <a:spcBef>
                <a:spcPts val="0"/>
              </a:spcBef>
              <a:spcAft>
                <a:spcPts val="0"/>
              </a:spcAft>
              <a:buClr>
                <a:schemeClr val="dk1"/>
              </a:buClr>
              <a:buSzPts val="990"/>
              <a:buFont typeface="Arial"/>
              <a:buNone/>
            </a:pPr>
            <a:r>
              <a:rPr lang="en-US"/>
              <a:t>Dashboards—Windows</a:t>
            </a:r>
            <a:endParaRPr/>
          </a:p>
        </p:txBody>
      </p:sp>
      <p:sp>
        <p:nvSpPr>
          <p:cNvPr id="257" name="Google Shape;257;p33"/>
          <p:cNvSpPr txBox="1"/>
          <p:nvPr>
            <p:ph idx="12" type="sldNum"/>
          </p:nvPr>
        </p:nvSpPr>
        <p:spPr>
          <a:xfrm>
            <a:off x="22948089" y="13219200"/>
            <a:ext cx="698100" cy="281700"/>
          </a:xfrm>
          <a:prstGeom prst="rect">
            <a:avLst/>
          </a:prstGeom>
        </p:spPr>
        <p:txBody>
          <a:bodyPr anchorCtr="0" anchor="t" bIns="243750" lIns="0" spcFirstLastPara="1" rIns="0" wrap="square" tIns="0">
            <a:normAutofit fontScale="25000" lnSpcReduction="20000"/>
          </a:bodyPr>
          <a:lstStyle/>
          <a:p>
            <a:pPr indent="0" lvl="0" marL="0" rtl="0" algn="r">
              <a:spcBef>
                <a:spcPts val="0"/>
              </a:spcBef>
              <a:spcAft>
                <a:spcPts val="0"/>
              </a:spcAft>
              <a:buNone/>
            </a:pPr>
            <a:fld id="{00000000-1234-1234-1234-123412341234}" type="slidenum">
              <a:rPr lang="en-US"/>
              <a:t>‹#›</a:t>
            </a:fld>
            <a:endParaRPr/>
          </a:p>
        </p:txBody>
      </p:sp>
      <p:pic>
        <p:nvPicPr>
          <p:cNvPr id="258" name="Google Shape;258;p33"/>
          <p:cNvPicPr preferRelativeResize="0"/>
          <p:nvPr/>
        </p:nvPicPr>
        <p:blipFill>
          <a:blip r:embed="rId3">
            <a:alphaModFix/>
          </a:blip>
          <a:stretch>
            <a:fillRect/>
          </a:stretch>
        </p:blipFill>
        <p:spPr>
          <a:xfrm>
            <a:off x="1222350" y="1971675"/>
            <a:ext cx="18840342" cy="5641150"/>
          </a:xfrm>
          <a:prstGeom prst="rect">
            <a:avLst/>
          </a:prstGeom>
          <a:noFill/>
          <a:ln>
            <a:noFill/>
          </a:ln>
        </p:spPr>
      </p:pic>
      <p:pic>
        <p:nvPicPr>
          <p:cNvPr id="259" name="Google Shape;259;p33"/>
          <p:cNvPicPr preferRelativeResize="0"/>
          <p:nvPr/>
        </p:nvPicPr>
        <p:blipFill>
          <a:blip r:embed="rId4">
            <a:alphaModFix/>
          </a:blip>
          <a:stretch>
            <a:fillRect/>
          </a:stretch>
        </p:blipFill>
        <p:spPr>
          <a:xfrm>
            <a:off x="6416200" y="7232325"/>
            <a:ext cx="16107475" cy="53260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4" name="Shape 264"/>
        <p:cNvGrpSpPr/>
        <p:nvPr/>
      </p:nvGrpSpPr>
      <p:grpSpPr>
        <a:xfrm>
          <a:off x="0" y="0"/>
          <a:ext cx="0" cy="0"/>
          <a:chOff x="0" y="0"/>
          <a:chExt cx="0" cy="0"/>
        </a:xfrm>
      </p:grpSpPr>
      <p:sp>
        <p:nvSpPr>
          <p:cNvPr id="265" name="Google Shape;265;p34"/>
          <p:cNvSpPr txBox="1"/>
          <p:nvPr>
            <p:ph type="title"/>
          </p:nvPr>
        </p:nvSpPr>
        <p:spPr>
          <a:xfrm>
            <a:off x="-32791" y="0"/>
            <a:ext cx="24443100" cy="1423200"/>
          </a:xfrm>
          <a:prstGeom prst="rect">
            <a:avLst/>
          </a:prstGeom>
        </p:spPr>
        <p:txBody>
          <a:bodyPr anchorCtr="0" anchor="t" bIns="243750" lIns="1219000" spcFirstLastPara="1" rIns="731350" wrap="square" tIns="487575">
            <a:normAutofit fontScale="90000"/>
          </a:bodyPr>
          <a:lstStyle/>
          <a:p>
            <a:pPr indent="0" lvl="0" marL="0" rtl="0" algn="l">
              <a:spcBef>
                <a:spcPts val="0"/>
              </a:spcBef>
              <a:spcAft>
                <a:spcPts val="0"/>
              </a:spcAft>
              <a:buNone/>
            </a:pPr>
            <a:r>
              <a:rPr lang="en-US"/>
              <a:t>Dashboards—Windows</a:t>
            </a:r>
            <a:endParaRPr/>
          </a:p>
        </p:txBody>
      </p:sp>
      <p:sp>
        <p:nvSpPr>
          <p:cNvPr id="266" name="Google Shape;266;p34"/>
          <p:cNvSpPr txBox="1"/>
          <p:nvPr>
            <p:ph idx="12" type="sldNum"/>
          </p:nvPr>
        </p:nvSpPr>
        <p:spPr>
          <a:xfrm>
            <a:off x="22948089" y="13219200"/>
            <a:ext cx="698100" cy="281700"/>
          </a:xfrm>
          <a:prstGeom prst="rect">
            <a:avLst/>
          </a:prstGeom>
        </p:spPr>
        <p:txBody>
          <a:bodyPr anchorCtr="0" anchor="t" bIns="243750" lIns="0" spcFirstLastPara="1" rIns="0" wrap="square" tIns="0">
            <a:normAutofit fontScale="25000" lnSpcReduction="20000"/>
          </a:bodyPr>
          <a:lstStyle/>
          <a:p>
            <a:pPr indent="0" lvl="0" marL="0" rtl="0" algn="r">
              <a:spcBef>
                <a:spcPts val="0"/>
              </a:spcBef>
              <a:spcAft>
                <a:spcPts val="0"/>
              </a:spcAft>
              <a:buNone/>
            </a:pPr>
            <a:fld id="{00000000-1234-1234-1234-123412341234}" type="slidenum">
              <a:rPr lang="en-US"/>
              <a:t>‹#›</a:t>
            </a:fld>
            <a:endParaRPr/>
          </a:p>
        </p:txBody>
      </p:sp>
      <p:sp>
        <p:nvSpPr>
          <p:cNvPr id="267" name="Google Shape;267;p34"/>
          <p:cNvSpPr txBox="1"/>
          <p:nvPr>
            <p:ph idx="2" type="subTitle"/>
          </p:nvPr>
        </p:nvSpPr>
        <p:spPr>
          <a:xfrm>
            <a:off x="-32791" y="13111067"/>
            <a:ext cx="21252900" cy="604800"/>
          </a:xfrm>
          <a:prstGeom prst="rect">
            <a:avLst/>
          </a:prstGeom>
        </p:spPr>
        <p:txBody>
          <a:bodyPr anchorCtr="0" anchor="t" bIns="0" lIns="731350" spcFirstLastPara="1" rIns="0" wrap="square" tIns="121850">
            <a:normAutofit/>
          </a:bodyPr>
          <a:lstStyle/>
          <a:p>
            <a:pPr indent="0" lvl="0" marL="0" rtl="0" algn="l">
              <a:spcBef>
                <a:spcPts val="0"/>
              </a:spcBef>
              <a:spcAft>
                <a:spcPts val="3200"/>
              </a:spcAft>
              <a:buNone/>
            </a:pPr>
            <a:r>
              <a:t/>
            </a:r>
            <a:endParaRPr/>
          </a:p>
        </p:txBody>
      </p:sp>
      <p:sp>
        <p:nvSpPr>
          <p:cNvPr id="268" name="Google Shape;268;p34"/>
          <p:cNvSpPr txBox="1"/>
          <p:nvPr/>
        </p:nvSpPr>
        <p:spPr>
          <a:xfrm>
            <a:off x="3746075" y="5066075"/>
            <a:ext cx="15193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269" name="Google Shape;269;p34"/>
          <p:cNvPicPr preferRelativeResize="0"/>
          <p:nvPr/>
        </p:nvPicPr>
        <p:blipFill>
          <a:blip r:embed="rId3">
            <a:alphaModFix/>
          </a:blip>
          <a:stretch>
            <a:fillRect/>
          </a:stretch>
        </p:blipFill>
        <p:spPr>
          <a:xfrm>
            <a:off x="1521925" y="3075425"/>
            <a:ext cx="21333651" cy="64991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pic>
        <p:nvPicPr>
          <p:cNvPr id="274" name="Google Shape;274;p35"/>
          <p:cNvPicPr preferRelativeResize="0"/>
          <p:nvPr/>
        </p:nvPicPr>
        <p:blipFill>
          <a:blip r:embed="rId3">
            <a:alphaModFix/>
          </a:blip>
          <a:stretch>
            <a:fillRect/>
          </a:stretch>
        </p:blipFill>
        <p:spPr>
          <a:xfrm>
            <a:off x="731334" y="773067"/>
            <a:ext cx="22914823" cy="12246448"/>
          </a:xfrm>
          <a:prstGeom prst="rect">
            <a:avLst/>
          </a:prstGeom>
          <a:noFill/>
          <a:ln>
            <a:noFill/>
          </a:ln>
        </p:spPr>
      </p:pic>
      <p:sp>
        <p:nvSpPr>
          <p:cNvPr id="275" name="Google Shape;275;p35"/>
          <p:cNvSpPr txBox="1"/>
          <p:nvPr/>
        </p:nvSpPr>
        <p:spPr>
          <a:xfrm>
            <a:off x="22948089" y="13219200"/>
            <a:ext cx="698100" cy="281700"/>
          </a:xfrm>
          <a:prstGeom prst="rect">
            <a:avLst/>
          </a:prstGeom>
          <a:noFill/>
          <a:ln>
            <a:noFill/>
          </a:ln>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sz="1600"/>
              <a:t>‹#›</a:t>
            </a:fld>
            <a:endParaRPr sz="1600"/>
          </a:p>
        </p:txBody>
      </p:sp>
      <p:sp>
        <p:nvSpPr>
          <p:cNvPr id="276" name="Google Shape;276;p35"/>
          <p:cNvSpPr txBox="1"/>
          <p:nvPr>
            <p:ph type="title"/>
          </p:nvPr>
        </p:nvSpPr>
        <p:spPr>
          <a:xfrm>
            <a:off x="731343" y="4936267"/>
            <a:ext cx="22914900" cy="2745600"/>
          </a:xfrm>
          <a:prstGeom prst="rect">
            <a:avLst/>
          </a:prstGeom>
        </p:spPr>
        <p:txBody>
          <a:bodyPr anchorCtr="0" anchor="t" bIns="243750" lIns="243750" spcFirstLastPara="1" rIns="243750" wrap="square" tIns="243750">
            <a:normAutofit fontScale="90000"/>
          </a:bodyPr>
          <a:lstStyle/>
          <a:p>
            <a:pPr indent="0" lvl="0" marL="0" rtl="0" algn="ctr">
              <a:spcBef>
                <a:spcPts val="0"/>
              </a:spcBef>
              <a:spcAft>
                <a:spcPts val="0"/>
              </a:spcAft>
              <a:buClr>
                <a:schemeClr val="dk1"/>
              </a:buClr>
              <a:buSzPts val="990"/>
              <a:buFont typeface="Arial"/>
              <a:buNone/>
            </a:pPr>
            <a:r>
              <a:rPr lang="en-US">
                <a:solidFill>
                  <a:schemeClr val="lt1"/>
                </a:solidFill>
              </a:rPr>
              <a:t>Apache</a:t>
            </a:r>
            <a:r>
              <a:rPr lang="en-US">
                <a:solidFill>
                  <a:schemeClr val="lt1"/>
                </a:solidFill>
              </a:rPr>
              <a:t> Logs</a:t>
            </a:r>
            <a:endParaRPr b="1"/>
          </a:p>
          <a:p>
            <a:pPr indent="0" lvl="0" marL="0" rtl="0" algn="ctr">
              <a:spcBef>
                <a:spcPts val="0"/>
              </a:spcBef>
              <a:spcAft>
                <a:spcPts val="0"/>
              </a:spcAft>
              <a:buNone/>
            </a:pPr>
            <a:r>
              <a:t/>
            </a:r>
            <a:endParaRPr>
              <a:latin typeface="Roboto Light"/>
              <a:ea typeface="Roboto Light"/>
              <a:cs typeface="Roboto Light"/>
              <a:sym typeface="Roboto Light"/>
            </a:endParaRPr>
          </a:p>
        </p:txBody>
      </p:sp>
      <p:sp>
        <p:nvSpPr>
          <p:cNvPr id="277" name="Google Shape;277;p35"/>
          <p:cNvSpPr txBox="1"/>
          <p:nvPr>
            <p:ph idx="1" type="subTitle"/>
          </p:nvPr>
        </p:nvSpPr>
        <p:spPr>
          <a:xfrm>
            <a:off x="-87421" y="34962844"/>
            <a:ext cx="56659500" cy="1612800"/>
          </a:xfrm>
          <a:prstGeom prst="rect">
            <a:avLst/>
          </a:prstGeom>
        </p:spPr>
        <p:txBody>
          <a:bodyPr anchorCtr="0" anchor="t" bIns="0" lIns="731350" spcFirstLastPara="1" rIns="0" wrap="square" tIns="121850">
            <a:normAutofit/>
          </a:bodyPr>
          <a:lstStyle/>
          <a:p>
            <a:pPr indent="0" lvl="0" marL="0" rtl="0" algn="l">
              <a:spcBef>
                <a:spcPts val="0"/>
              </a:spcBef>
              <a:spcAft>
                <a:spcPts val="320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36"/>
          <p:cNvSpPr txBox="1"/>
          <p:nvPr>
            <p:ph type="title"/>
          </p:nvPr>
        </p:nvSpPr>
        <p:spPr>
          <a:xfrm>
            <a:off x="-32791" y="0"/>
            <a:ext cx="24443100" cy="1423200"/>
          </a:xfrm>
          <a:prstGeom prst="rect">
            <a:avLst/>
          </a:prstGeom>
        </p:spPr>
        <p:txBody>
          <a:bodyPr anchorCtr="0" anchor="t" bIns="243750" lIns="1219000" spcFirstLastPara="1" rIns="731350" wrap="square" tIns="487575">
            <a:normAutofit fontScale="90000"/>
          </a:bodyPr>
          <a:lstStyle/>
          <a:p>
            <a:pPr indent="0" lvl="0" marL="0" rtl="0" algn="l">
              <a:spcBef>
                <a:spcPts val="0"/>
              </a:spcBef>
              <a:spcAft>
                <a:spcPts val="0"/>
              </a:spcAft>
              <a:buNone/>
            </a:pPr>
            <a:r>
              <a:rPr lang="en-US"/>
              <a:t>Reports—Apache</a:t>
            </a:r>
            <a:endParaRPr/>
          </a:p>
        </p:txBody>
      </p:sp>
      <p:sp>
        <p:nvSpPr>
          <p:cNvPr id="283" name="Google Shape;283;p36"/>
          <p:cNvSpPr txBox="1"/>
          <p:nvPr>
            <p:ph idx="12" type="sldNum"/>
          </p:nvPr>
        </p:nvSpPr>
        <p:spPr>
          <a:xfrm>
            <a:off x="22948089" y="13219200"/>
            <a:ext cx="698100" cy="281700"/>
          </a:xfrm>
          <a:prstGeom prst="rect">
            <a:avLst/>
          </a:prstGeom>
        </p:spPr>
        <p:txBody>
          <a:bodyPr anchorCtr="0" anchor="t" bIns="243750" lIns="0" spcFirstLastPara="1" rIns="0" wrap="square" tIns="0">
            <a:normAutofit fontScale="25000" lnSpcReduction="20000"/>
          </a:bodyPr>
          <a:lstStyle/>
          <a:p>
            <a:pPr indent="0" lvl="0" marL="0" rtl="0" algn="r">
              <a:spcBef>
                <a:spcPts val="0"/>
              </a:spcBef>
              <a:spcAft>
                <a:spcPts val="0"/>
              </a:spcAft>
              <a:buNone/>
            </a:pPr>
            <a:fld id="{00000000-1234-1234-1234-123412341234}" type="slidenum">
              <a:rPr lang="en-US"/>
              <a:t>‹#›</a:t>
            </a:fld>
            <a:endParaRPr/>
          </a:p>
        </p:txBody>
      </p:sp>
      <p:sp>
        <p:nvSpPr>
          <p:cNvPr id="284" name="Google Shape;284;p36"/>
          <p:cNvSpPr txBox="1"/>
          <p:nvPr>
            <p:ph idx="3" type="body"/>
          </p:nvPr>
        </p:nvSpPr>
        <p:spPr>
          <a:xfrm>
            <a:off x="703375" y="2295400"/>
            <a:ext cx="22942800" cy="9866700"/>
          </a:xfrm>
          <a:prstGeom prst="rect">
            <a:avLst/>
          </a:prstGeom>
        </p:spPr>
        <p:txBody>
          <a:bodyPr anchorCtr="0" anchor="t" bIns="2437975" lIns="1219000" spcFirstLastPara="1" rIns="1219000" wrap="square" tIns="0">
            <a:normAutofit/>
          </a:bodyPr>
          <a:lstStyle/>
          <a:p>
            <a:pPr indent="0" lvl="0" marL="0" rtl="0" algn="l">
              <a:spcBef>
                <a:spcPts val="0"/>
              </a:spcBef>
              <a:spcAft>
                <a:spcPts val="0"/>
              </a:spcAft>
              <a:buNone/>
            </a:pPr>
            <a:r>
              <a:t/>
            </a:r>
            <a:endParaRPr sz="4400"/>
          </a:p>
          <a:p>
            <a:pPr indent="0" lvl="0" marL="0" rtl="0" algn="l">
              <a:spcBef>
                <a:spcPts val="1200"/>
              </a:spcBef>
              <a:spcAft>
                <a:spcPts val="1200"/>
              </a:spcAft>
              <a:buNone/>
            </a:pPr>
            <a:r>
              <a:t/>
            </a:r>
            <a:endParaRPr sz="4400">
              <a:solidFill>
                <a:schemeClr val="dk1"/>
              </a:solidFill>
            </a:endParaRPr>
          </a:p>
        </p:txBody>
      </p:sp>
      <p:graphicFrame>
        <p:nvGraphicFramePr>
          <p:cNvPr id="285" name="Google Shape;285;p36"/>
          <p:cNvGraphicFramePr/>
          <p:nvPr/>
        </p:nvGraphicFramePr>
        <p:xfrm>
          <a:off x="1191013" y="3229125"/>
          <a:ext cx="3000000" cy="3000000"/>
        </p:xfrm>
        <a:graphic>
          <a:graphicData uri="http://schemas.openxmlformats.org/drawingml/2006/table">
            <a:tbl>
              <a:tblPr>
                <a:noFill/>
                <a:tableStyleId>{FDEC930B-E407-4346-8777-F9688F7AC068}</a:tableStyleId>
              </a:tblPr>
              <a:tblGrid>
                <a:gridCol w="10878550"/>
                <a:gridCol w="10878550"/>
              </a:tblGrid>
              <a:tr h="1057575">
                <a:tc>
                  <a:txBody>
                    <a:bodyPr/>
                    <a:lstStyle/>
                    <a:p>
                      <a:pPr indent="0" lvl="0" marL="0" rtl="0" algn="ctr">
                        <a:spcBef>
                          <a:spcPts val="0"/>
                        </a:spcBef>
                        <a:spcAft>
                          <a:spcPts val="0"/>
                        </a:spcAft>
                        <a:buNone/>
                      </a:pPr>
                      <a:r>
                        <a:rPr b="1" lang="en-US" sz="4400">
                          <a:latin typeface="Roboto"/>
                          <a:ea typeface="Roboto"/>
                          <a:cs typeface="Roboto"/>
                          <a:sym typeface="Roboto"/>
                        </a:rPr>
                        <a:t>Report Name</a:t>
                      </a:r>
                      <a:endParaRPr b="1" sz="44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b="1" lang="en-US" sz="4400">
                          <a:latin typeface="Roboto"/>
                          <a:ea typeface="Roboto"/>
                          <a:cs typeface="Roboto"/>
                          <a:sym typeface="Roboto"/>
                        </a:rPr>
                        <a:t>Report </a:t>
                      </a:r>
                      <a:r>
                        <a:rPr b="1" lang="en-US" sz="4400">
                          <a:latin typeface="Roboto"/>
                          <a:ea typeface="Roboto"/>
                          <a:cs typeface="Roboto"/>
                          <a:sym typeface="Roboto"/>
                        </a:rPr>
                        <a:t>Description</a:t>
                      </a:r>
                      <a:endParaRPr b="1" sz="4400">
                        <a:latin typeface="Roboto"/>
                        <a:ea typeface="Roboto"/>
                        <a:cs typeface="Roboto"/>
                        <a:sym typeface="Roboto"/>
                      </a:endParaRPr>
                    </a:p>
                  </a:txBody>
                  <a:tcPr marT="91425" marB="91425" marR="91425" marL="91425"/>
                </a:tc>
              </a:tr>
              <a:tr h="1640350">
                <a:tc>
                  <a:txBody>
                    <a:bodyPr/>
                    <a:lstStyle/>
                    <a:p>
                      <a:pPr indent="0" lvl="0" marL="0" rtl="0" algn="ctr">
                        <a:spcBef>
                          <a:spcPts val="0"/>
                        </a:spcBef>
                        <a:spcAft>
                          <a:spcPts val="0"/>
                        </a:spcAft>
                        <a:buNone/>
                      </a:pPr>
                      <a:r>
                        <a:rPr lang="en-US" sz="4400">
                          <a:latin typeface="Roboto"/>
                          <a:ea typeface="Roboto"/>
                          <a:cs typeface="Roboto"/>
                          <a:sym typeface="Roboto"/>
                        </a:rPr>
                        <a:t>HTTP Methods</a:t>
                      </a:r>
                      <a:endParaRPr sz="4400">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Displays</a:t>
                      </a:r>
                      <a:r>
                        <a:rPr lang="en-US" sz="4400">
                          <a:latin typeface="Roboto"/>
                          <a:ea typeface="Roboto"/>
                          <a:cs typeface="Roboto"/>
                          <a:sym typeface="Roboto"/>
                        </a:rPr>
                        <a:t> HTTP header types being run </a:t>
                      </a:r>
                      <a:r>
                        <a:rPr lang="en-US" sz="4400">
                          <a:latin typeface="Roboto"/>
                          <a:ea typeface="Roboto"/>
                          <a:cs typeface="Roboto"/>
                          <a:sym typeface="Roboto"/>
                        </a:rPr>
                        <a:t>against</a:t>
                      </a:r>
                      <a:r>
                        <a:rPr lang="en-US" sz="4400">
                          <a:latin typeface="Roboto"/>
                          <a:ea typeface="Roboto"/>
                          <a:cs typeface="Roboto"/>
                          <a:sym typeface="Roboto"/>
                        </a:rPr>
                        <a:t> VSI computers.</a:t>
                      </a:r>
                      <a:endParaRPr sz="4400">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tcPr>
                </a:tc>
              </a:tr>
              <a:tr h="1640350">
                <a:tc>
                  <a:txBody>
                    <a:bodyPr/>
                    <a:lstStyle/>
                    <a:p>
                      <a:pPr indent="0" lvl="0" marL="0" rtl="0" algn="ctr">
                        <a:spcBef>
                          <a:spcPts val="0"/>
                        </a:spcBef>
                        <a:spcAft>
                          <a:spcPts val="0"/>
                        </a:spcAft>
                        <a:buNone/>
                      </a:pPr>
                      <a:r>
                        <a:rPr lang="en-US" sz="4400">
                          <a:latin typeface="Roboto"/>
                          <a:ea typeface="Roboto"/>
                          <a:cs typeface="Roboto"/>
                          <a:sym typeface="Roboto"/>
                        </a:rPr>
                        <a:t>Referrer Domains</a:t>
                      </a:r>
                      <a:endParaRPr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Displays top ten domains </a:t>
                      </a:r>
                      <a:r>
                        <a:rPr lang="en-US" sz="4400">
                          <a:latin typeface="Roboto"/>
                          <a:ea typeface="Roboto"/>
                          <a:cs typeface="Roboto"/>
                          <a:sym typeface="Roboto"/>
                        </a:rPr>
                        <a:t>referring</a:t>
                      </a:r>
                      <a:r>
                        <a:rPr lang="en-US" sz="4400">
                          <a:latin typeface="Roboto"/>
                          <a:ea typeface="Roboto"/>
                          <a:cs typeface="Roboto"/>
                          <a:sym typeface="Roboto"/>
                        </a:rPr>
                        <a:t> clients to the VSI domain.</a:t>
                      </a:r>
                      <a:endParaRPr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1640350">
                <a:tc>
                  <a:txBody>
                    <a:bodyPr/>
                    <a:lstStyle/>
                    <a:p>
                      <a:pPr indent="0" lvl="0" marL="0" rtl="0" algn="ctr">
                        <a:spcBef>
                          <a:spcPts val="0"/>
                        </a:spcBef>
                        <a:spcAft>
                          <a:spcPts val="0"/>
                        </a:spcAft>
                        <a:buNone/>
                      </a:pPr>
                      <a:r>
                        <a:rPr lang="en-US" sz="4400">
                          <a:latin typeface="Roboto"/>
                          <a:ea typeface="Roboto"/>
                          <a:cs typeface="Roboto"/>
                          <a:sym typeface="Roboto"/>
                        </a:rPr>
                        <a:t>HTTP </a:t>
                      </a:r>
                      <a:r>
                        <a:rPr lang="en-US" sz="4400">
                          <a:latin typeface="Roboto"/>
                          <a:ea typeface="Roboto"/>
                          <a:cs typeface="Roboto"/>
                          <a:sym typeface="Roboto"/>
                        </a:rPr>
                        <a:t>Response</a:t>
                      </a:r>
                      <a:r>
                        <a:rPr lang="en-US" sz="4400">
                          <a:latin typeface="Roboto"/>
                          <a:ea typeface="Roboto"/>
                          <a:cs typeface="Roboto"/>
                          <a:sym typeface="Roboto"/>
                        </a:rPr>
                        <a:t> Codes</a:t>
                      </a:r>
                      <a:endParaRPr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Displays the count of </a:t>
                      </a:r>
                      <a:r>
                        <a:rPr lang="en-US" sz="4400">
                          <a:latin typeface="Roboto"/>
                          <a:ea typeface="Roboto"/>
                          <a:cs typeface="Roboto"/>
                          <a:sym typeface="Roboto"/>
                        </a:rPr>
                        <a:t>each</a:t>
                      </a:r>
                      <a:r>
                        <a:rPr lang="en-US" sz="4400">
                          <a:latin typeface="Roboto"/>
                          <a:ea typeface="Roboto"/>
                          <a:cs typeface="Roboto"/>
                          <a:sym typeface="Roboto"/>
                        </a:rPr>
                        <a:t> </a:t>
                      </a:r>
                      <a:r>
                        <a:rPr lang="en-US" sz="4400">
                          <a:latin typeface="Roboto"/>
                          <a:ea typeface="Roboto"/>
                          <a:cs typeface="Roboto"/>
                          <a:sym typeface="Roboto"/>
                        </a:rPr>
                        <a:t>response</a:t>
                      </a:r>
                      <a:r>
                        <a:rPr lang="en-US" sz="4400">
                          <a:latin typeface="Roboto"/>
                          <a:ea typeface="Roboto"/>
                          <a:cs typeface="Roboto"/>
                          <a:sym typeface="Roboto"/>
                        </a:rPr>
                        <a:t> code sent by the server. </a:t>
                      </a:r>
                      <a:endParaRPr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19"/>
          <p:cNvSpPr txBox="1"/>
          <p:nvPr>
            <p:ph type="title"/>
          </p:nvPr>
        </p:nvSpPr>
        <p:spPr>
          <a:xfrm>
            <a:off x="-32791" y="0"/>
            <a:ext cx="24443100" cy="1423200"/>
          </a:xfrm>
          <a:prstGeom prst="rect">
            <a:avLst/>
          </a:prstGeom>
        </p:spPr>
        <p:txBody>
          <a:bodyPr anchorCtr="0" anchor="t" bIns="243750" lIns="1219000" spcFirstLastPara="1" rIns="731350" wrap="square" tIns="487575">
            <a:normAutofit fontScale="90000"/>
          </a:bodyPr>
          <a:lstStyle/>
          <a:p>
            <a:pPr indent="0" lvl="0" marL="0" rtl="0" algn="l">
              <a:spcBef>
                <a:spcPts val="0"/>
              </a:spcBef>
              <a:spcAft>
                <a:spcPts val="0"/>
              </a:spcAft>
              <a:buNone/>
            </a:pPr>
            <a:r>
              <a:rPr lang="en-US"/>
              <a:t>Table of Contents</a:t>
            </a:r>
            <a:endParaRPr/>
          </a:p>
        </p:txBody>
      </p:sp>
      <p:sp>
        <p:nvSpPr>
          <p:cNvPr id="129" name="Google Shape;129;p19"/>
          <p:cNvSpPr txBox="1"/>
          <p:nvPr>
            <p:ph idx="1" type="subTitle"/>
          </p:nvPr>
        </p:nvSpPr>
        <p:spPr>
          <a:xfrm>
            <a:off x="0" y="1802600"/>
            <a:ext cx="24377700" cy="972900"/>
          </a:xfrm>
          <a:prstGeom prst="rect">
            <a:avLst/>
          </a:prstGeom>
        </p:spPr>
        <p:txBody>
          <a:bodyPr anchorCtr="0" anchor="t" bIns="0" lIns="1219000" spcFirstLastPara="1" rIns="1219000" wrap="square" tIns="243750">
            <a:normAutofit lnSpcReduction="20000"/>
          </a:bodyPr>
          <a:lstStyle/>
          <a:p>
            <a:pPr indent="0" lvl="0" marL="0" rtl="0" algn="l">
              <a:spcBef>
                <a:spcPts val="0"/>
              </a:spcBef>
              <a:spcAft>
                <a:spcPts val="3200"/>
              </a:spcAft>
              <a:buNone/>
            </a:pPr>
            <a:r>
              <a:rPr lang="en-US"/>
              <a:t>This document contains the following resources: </a:t>
            </a:r>
            <a:endParaRPr/>
          </a:p>
        </p:txBody>
      </p:sp>
      <p:sp>
        <p:nvSpPr>
          <p:cNvPr id="130" name="Google Shape;130;p19"/>
          <p:cNvSpPr txBox="1"/>
          <p:nvPr>
            <p:ph idx="12" type="sldNum"/>
          </p:nvPr>
        </p:nvSpPr>
        <p:spPr>
          <a:xfrm>
            <a:off x="22948089" y="13219200"/>
            <a:ext cx="698100" cy="281700"/>
          </a:xfrm>
          <a:prstGeom prst="rect">
            <a:avLst/>
          </a:prstGeom>
        </p:spPr>
        <p:txBody>
          <a:bodyPr anchorCtr="0" anchor="t" bIns="243750" lIns="0" spcFirstLastPara="1" rIns="0" wrap="square" tIns="0">
            <a:normAutofit fontScale="25000" lnSpcReduction="20000"/>
          </a:bodyPr>
          <a:lstStyle/>
          <a:p>
            <a:pPr indent="0" lvl="0" marL="0" rtl="0" algn="r">
              <a:spcBef>
                <a:spcPts val="0"/>
              </a:spcBef>
              <a:spcAft>
                <a:spcPts val="0"/>
              </a:spcAft>
              <a:buNone/>
            </a:pPr>
            <a:fld id="{00000000-1234-1234-1234-123412341234}" type="slidenum">
              <a:rPr lang="en-US"/>
              <a:t>‹#›</a:t>
            </a:fld>
            <a:endParaRPr/>
          </a:p>
        </p:txBody>
      </p:sp>
      <p:sp>
        <p:nvSpPr>
          <p:cNvPr id="131" name="Google Shape;131;p19"/>
          <p:cNvSpPr txBox="1"/>
          <p:nvPr>
            <p:ph idx="2" type="subTitle"/>
          </p:nvPr>
        </p:nvSpPr>
        <p:spPr>
          <a:xfrm>
            <a:off x="-32791" y="13111067"/>
            <a:ext cx="21252900" cy="604800"/>
          </a:xfrm>
          <a:prstGeom prst="rect">
            <a:avLst/>
          </a:prstGeom>
        </p:spPr>
        <p:txBody>
          <a:bodyPr anchorCtr="0" anchor="t" bIns="0" lIns="731350" spcFirstLastPara="1" rIns="0" wrap="square" tIns="121850">
            <a:normAutofit/>
          </a:bodyPr>
          <a:lstStyle/>
          <a:p>
            <a:pPr indent="0" lvl="0" marL="0" rtl="0" algn="l">
              <a:spcBef>
                <a:spcPts val="0"/>
              </a:spcBef>
              <a:spcAft>
                <a:spcPts val="3200"/>
              </a:spcAft>
              <a:buNone/>
            </a:pPr>
            <a:r>
              <a:t/>
            </a:r>
            <a:endParaRPr/>
          </a:p>
        </p:txBody>
      </p:sp>
      <p:sp>
        <p:nvSpPr>
          <p:cNvPr id="132" name="Google Shape;132;p19"/>
          <p:cNvSpPr txBox="1"/>
          <p:nvPr>
            <p:ph idx="3" type="subTitle"/>
          </p:nvPr>
        </p:nvSpPr>
        <p:spPr>
          <a:xfrm>
            <a:off x="1930897" y="5167539"/>
            <a:ext cx="6322500" cy="5911200"/>
          </a:xfrm>
          <a:prstGeom prst="rect">
            <a:avLst/>
          </a:prstGeom>
        </p:spPr>
        <p:txBody>
          <a:bodyPr anchorCtr="0" anchor="t" bIns="487575" lIns="487575" spcFirstLastPara="1" rIns="487575" wrap="square" tIns="487575">
            <a:normAutofit lnSpcReduction="10000"/>
          </a:bodyPr>
          <a:lstStyle/>
          <a:p>
            <a:pPr indent="0" lvl="0" marL="0" rtl="0" algn="l">
              <a:spcBef>
                <a:spcPts val="0"/>
              </a:spcBef>
              <a:spcAft>
                <a:spcPts val="0"/>
              </a:spcAft>
              <a:buNone/>
            </a:pPr>
            <a:r>
              <a:rPr b="1" lang="en-US" sz="4900"/>
              <a:t>Monitoring Environment </a:t>
            </a:r>
            <a:endParaRPr b="1" sz="4900"/>
          </a:p>
          <a:p>
            <a:pPr indent="-488950" lvl="0" marL="457200" rtl="0" algn="l">
              <a:spcBef>
                <a:spcPts val="3200"/>
              </a:spcBef>
              <a:spcAft>
                <a:spcPts val="0"/>
              </a:spcAft>
              <a:buSzPts val="4100"/>
              <a:buChar char="●"/>
            </a:pPr>
            <a:r>
              <a:rPr lang="en-US" sz="4100"/>
              <a:t>Scenario</a:t>
            </a:r>
            <a:endParaRPr sz="4100"/>
          </a:p>
          <a:p>
            <a:pPr indent="-488950" lvl="0" marL="457200" rtl="0" algn="l">
              <a:spcBef>
                <a:spcPts val="0"/>
              </a:spcBef>
              <a:spcAft>
                <a:spcPts val="0"/>
              </a:spcAft>
              <a:buSzPts val="4100"/>
              <a:buChar char="●"/>
            </a:pPr>
            <a:r>
              <a:rPr lang="en-US" sz="4100"/>
              <a:t>Monitoring Results</a:t>
            </a:r>
            <a:endParaRPr sz="4100"/>
          </a:p>
          <a:p>
            <a:pPr indent="-488950" lvl="0" marL="457200" rtl="0" algn="l">
              <a:spcBef>
                <a:spcPts val="0"/>
              </a:spcBef>
              <a:spcAft>
                <a:spcPts val="0"/>
              </a:spcAft>
              <a:buSzPts val="4100"/>
              <a:buChar char="●"/>
            </a:pPr>
            <a:r>
              <a:rPr lang="en-US" sz="4100"/>
              <a:t>Applications</a:t>
            </a:r>
            <a:endParaRPr sz="4100"/>
          </a:p>
          <a:p>
            <a:pPr indent="0" lvl="0" marL="0" rtl="0" algn="l">
              <a:spcBef>
                <a:spcPts val="3200"/>
              </a:spcBef>
              <a:spcAft>
                <a:spcPts val="3200"/>
              </a:spcAft>
              <a:buNone/>
            </a:pPr>
            <a:r>
              <a:t/>
            </a:r>
            <a:endParaRPr b="1"/>
          </a:p>
        </p:txBody>
      </p:sp>
      <p:sp>
        <p:nvSpPr>
          <p:cNvPr id="133" name="Google Shape;133;p19"/>
          <p:cNvSpPr txBox="1"/>
          <p:nvPr>
            <p:ph idx="4" type="subTitle"/>
          </p:nvPr>
        </p:nvSpPr>
        <p:spPr>
          <a:xfrm>
            <a:off x="9320372" y="5167565"/>
            <a:ext cx="6322500" cy="7100700"/>
          </a:xfrm>
          <a:prstGeom prst="rect">
            <a:avLst/>
          </a:prstGeom>
        </p:spPr>
        <p:txBody>
          <a:bodyPr anchorCtr="0" anchor="t" bIns="487575" lIns="487575" spcFirstLastPara="1" rIns="487575" wrap="square" tIns="487575">
            <a:normAutofit/>
          </a:bodyPr>
          <a:lstStyle/>
          <a:p>
            <a:pPr indent="0" lvl="0" marL="0" rtl="0" algn="l">
              <a:spcBef>
                <a:spcPts val="0"/>
              </a:spcBef>
              <a:spcAft>
                <a:spcPts val="0"/>
              </a:spcAft>
              <a:buNone/>
            </a:pPr>
            <a:r>
              <a:rPr b="1" lang="en-US" sz="4900"/>
              <a:t>Attack Analysis</a:t>
            </a:r>
            <a:endParaRPr b="1" sz="4900"/>
          </a:p>
          <a:p>
            <a:pPr indent="-539750" lvl="0" marL="457200" rtl="0" algn="l">
              <a:spcBef>
                <a:spcPts val="3200"/>
              </a:spcBef>
              <a:spcAft>
                <a:spcPts val="0"/>
              </a:spcAft>
              <a:buSzPts val="4900"/>
              <a:buChar char="●"/>
            </a:pPr>
            <a:r>
              <a:rPr lang="en-US" sz="4100"/>
              <a:t>Alerts</a:t>
            </a:r>
            <a:endParaRPr sz="4100"/>
          </a:p>
          <a:p>
            <a:pPr indent="-539750" lvl="0" marL="457200" rtl="0" algn="l">
              <a:spcBef>
                <a:spcPts val="0"/>
              </a:spcBef>
              <a:spcAft>
                <a:spcPts val="0"/>
              </a:spcAft>
              <a:buSzPts val="4900"/>
              <a:buChar char="●"/>
            </a:pPr>
            <a:r>
              <a:rPr lang="en-US" sz="4100"/>
              <a:t>Reports</a:t>
            </a:r>
            <a:endParaRPr sz="4100"/>
          </a:p>
          <a:p>
            <a:pPr indent="-539750" lvl="0" marL="457200" rtl="0" algn="l">
              <a:spcBef>
                <a:spcPts val="0"/>
              </a:spcBef>
              <a:spcAft>
                <a:spcPts val="0"/>
              </a:spcAft>
              <a:buSzPts val="4900"/>
              <a:buChar char="●"/>
            </a:pPr>
            <a:r>
              <a:rPr lang="en-US" sz="4100"/>
              <a:t>Dashboard</a:t>
            </a:r>
            <a:endParaRPr b="1" sz="4900"/>
          </a:p>
        </p:txBody>
      </p:sp>
      <p:sp>
        <p:nvSpPr>
          <p:cNvPr id="134" name="Google Shape;134;p19"/>
          <p:cNvSpPr txBox="1"/>
          <p:nvPr>
            <p:ph idx="5" type="subTitle"/>
          </p:nvPr>
        </p:nvSpPr>
        <p:spPr>
          <a:xfrm>
            <a:off x="17065355" y="5169565"/>
            <a:ext cx="6322500" cy="7100700"/>
          </a:xfrm>
          <a:prstGeom prst="rect">
            <a:avLst/>
          </a:prstGeom>
        </p:spPr>
        <p:txBody>
          <a:bodyPr anchorCtr="0" anchor="t" bIns="487575" lIns="487575" spcFirstLastPara="1" rIns="487575" wrap="square" tIns="487575">
            <a:normAutofit/>
          </a:bodyPr>
          <a:lstStyle/>
          <a:p>
            <a:pPr indent="0" lvl="0" marL="0" rtl="0" algn="l">
              <a:spcBef>
                <a:spcPts val="0"/>
              </a:spcBef>
              <a:spcAft>
                <a:spcPts val="3200"/>
              </a:spcAft>
              <a:buNone/>
            </a:pPr>
            <a:r>
              <a:rPr b="1" lang="en-US" sz="4900"/>
              <a:t>Project Summary &amp; Future Mitigations</a:t>
            </a:r>
            <a:endParaRPr b="1" sz="49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37"/>
          <p:cNvSpPr txBox="1"/>
          <p:nvPr>
            <p:ph type="title"/>
          </p:nvPr>
        </p:nvSpPr>
        <p:spPr>
          <a:xfrm>
            <a:off x="-32791" y="0"/>
            <a:ext cx="24443100" cy="1423200"/>
          </a:xfrm>
          <a:prstGeom prst="rect">
            <a:avLst/>
          </a:prstGeom>
        </p:spPr>
        <p:txBody>
          <a:bodyPr anchorCtr="0" anchor="t" bIns="243750" lIns="1219000" spcFirstLastPara="1" rIns="731350" wrap="square" tIns="487575">
            <a:normAutofit fontScale="90000"/>
          </a:bodyPr>
          <a:lstStyle/>
          <a:p>
            <a:pPr indent="0" lvl="0" marL="0" rtl="0" algn="l">
              <a:spcBef>
                <a:spcPts val="0"/>
              </a:spcBef>
              <a:spcAft>
                <a:spcPts val="0"/>
              </a:spcAft>
              <a:buNone/>
            </a:pPr>
            <a:r>
              <a:rPr lang="en-US"/>
              <a:t>Images of Reports—Apache</a:t>
            </a:r>
            <a:endParaRPr/>
          </a:p>
        </p:txBody>
      </p:sp>
      <p:sp>
        <p:nvSpPr>
          <p:cNvPr id="292" name="Google Shape;292;p37"/>
          <p:cNvSpPr txBox="1"/>
          <p:nvPr>
            <p:ph idx="12" type="sldNum"/>
          </p:nvPr>
        </p:nvSpPr>
        <p:spPr>
          <a:xfrm>
            <a:off x="22948089" y="13219200"/>
            <a:ext cx="698100" cy="281700"/>
          </a:xfrm>
          <a:prstGeom prst="rect">
            <a:avLst/>
          </a:prstGeom>
        </p:spPr>
        <p:txBody>
          <a:bodyPr anchorCtr="0" anchor="t" bIns="243750" lIns="0" spcFirstLastPara="1" rIns="0" wrap="square" tIns="0">
            <a:normAutofit fontScale="25000" lnSpcReduction="20000"/>
          </a:bodyPr>
          <a:lstStyle/>
          <a:p>
            <a:pPr indent="0" lvl="0" marL="0" rtl="0" algn="r">
              <a:spcBef>
                <a:spcPts val="0"/>
              </a:spcBef>
              <a:spcAft>
                <a:spcPts val="0"/>
              </a:spcAft>
              <a:buNone/>
            </a:pPr>
            <a:fld id="{00000000-1234-1234-1234-123412341234}" type="slidenum">
              <a:rPr lang="en-US"/>
              <a:t>‹#›</a:t>
            </a:fld>
            <a:endParaRPr/>
          </a:p>
        </p:txBody>
      </p:sp>
      <p:sp>
        <p:nvSpPr>
          <p:cNvPr id="293" name="Google Shape;293;p37"/>
          <p:cNvSpPr txBox="1"/>
          <p:nvPr>
            <p:ph idx="2" type="subTitle"/>
          </p:nvPr>
        </p:nvSpPr>
        <p:spPr>
          <a:xfrm>
            <a:off x="-32791" y="13111067"/>
            <a:ext cx="21252900" cy="604800"/>
          </a:xfrm>
          <a:prstGeom prst="rect">
            <a:avLst/>
          </a:prstGeom>
        </p:spPr>
        <p:txBody>
          <a:bodyPr anchorCtr="0" anchor="t" bIns="0" lIns="731350" spcFirstLastPara="1" rIns="0" wrap="square" tIns="121850">
            <a:normAutofit/>
          </a:bodyPr>
          <a:lstStyle/>
          <a:p>
            <a:pPr indent="0" lvl="0" marL="0" rtl="0" algn="l">
              <a:spcBef>
                <a:spcPts val="0"/>
              </a:spcBef>
              <a:spcAft>
                <a:spcPts val="3200"/>
              </a:spcAft>
              <a:buNone/>
            </a:pPr>
            <a:r>
              <a:t/>
            </a:r>
            <a:endParaRPr/>
          </a:p>
        </p:txBody>
      </p:sp>
      <p:sp>
        <p:nvSpPr>
          <p:cNvPr id="294" name="Google Shape;294;p37"/>
          <p:cNvSpPr txBox="1"/>
          <p:nvPr/>
        </p:nvSpPr>
        <p:spPr>
          <a:xfrm>
            <a:off x="3746075" y="5066075"/>
            <a:ext cx="15193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295" name="Google Shape;295;p37"/>
          <p:cNvPicPr preferRelativeResize="0"/>
          <p:nvPr/>
        </p:nvPicPr>
        <p:blipFill rotWithShape="1">
          <a:blip r:embed="rId3">
            <a:alphaModFix/>
          </a:blip>
          <a:srcRect b="0" l="0" r="59721" t="0"/>
          <a:stretch/>
        </p:blipFill>
        <p:spPr>
          <a:xfrm>
            <a:off x="1068500" y="2062875"/>
            <a:ext cx="6177551" cy="5243500"/>
          </a:xfrm>
          <a:prstGeom prst="rect">
            <a:avLst/>
          </a:prstGeom>
          <a:noFill/>
          <a:ln>
            <a:noFill/>
          </a:ln>
        </p:spPr>
      </p:pic>
      <p:pic>
        <p:nvPicPr>
          <p:cNvPr id="296" name="Google Shape;296;p37"/>
          <p:cNvPicPr preferRelativeResize="0"/>
          <p:nvPr/>
        </p:nvPicPr>
        <p:blipFill rotWithShape="1">
          <a:blip r:embed="rId3">
            <a:alphaModFix/>
          </a:blip>
          <a:srcRect b="0" l="59721" r="0" t="0"/>
          <a:stretch/>
        </p:blipFill>
        <p:spPr>
          <a:xfrm>
            <a:off x="6182148" y="2062875"/>
            <a:ext cx="6177551" cy="5243500"/>
          </a:xfrm>
          <a:prstGeom prst="rect">
            <a:avLst/>
          </a:prstGeom>
          <a:noFill/>
          <a:ln>
            <a:noFill/>
          </a:ln>
        </p:spPr>
      </p:pic>
      <p:pic>
        <p:nvPicPr>
          <p:cNvPr id="297" name="Google Shape;297;p37"/>
          <p:cNvPicPr preferRelativeResize="0"/>
          <p:nvPr/>
        </p:nvPicPr>
        <p:blipFill>
          <a:blip r:embed="rId4">
            <a:alphaModFix/>
          </a:blip>
          <a:stretch>
            <a:fillRect/>
          </a:stretch>
        </p:blipFill>
        <p:spPr>
          <a:xfrm>
            <a:off x="12599100" y="2913175"/>
            <a:ext cx="11525099" cy="7889649"/>
          </a:xfrm>
          <a:prstGeom prst="rect">
            <a:avLst/>
          </a:prstGeom>
          <a:noFill/>
          <a:ln>
            <a:noFill/>
          </a:ln>
        </p:spPr>
      </p:pic>
      <p:pic>
        <p:nvPicPr>
          <p:cNvPr id="298" name="Google Shape;298;p37"/>
          <p:cNvPicPr preferRelativeResize="0"/>
          <p:nvPr/>
        </p:nvPicPr>
        <p:blipFill>
          <a:blip r:embed="rId5">
            <a:alphaModFix/>
          </a:blip>
          <a:stretch>
            <a:fillRect/>
          </a:stretch>
        </p:blipFill>
        <p:spPr>
          <a:xfrm>
            <a:off x="1068500" y="7461350"/>
            <a:ext cx="11266173" cy="549264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38"/>
          <p:cNvSpPr txBox="1"/>
          <p:nvPr>
            <p:ph type="title"/>
          </p:nvPr>
        </p:nvSpPr>
        <p:spPr>
          <a:xfrm>
            <a:off x="-32791" y="0"/>
            <a:ext cx="24443100" cy="1423200"/>
          </a:xfrm>
          <a:prstGeom prst="rect">
            <a:avLst/>
          </a:prstGeom>
        </p:spPr>
        <p:txBody>
          <a:bodyPr anchorCtr="0" anchor="t" bIns="243750" lIns="1219000" spcFirstLastPara="1" rIns="731350" wrap="square" tIns="487575">
            <a:normAutofit fontScale="90000"/>
          </a:bodyPr>
          <a:lstStyle/>
          <a:p>
            <a:pPr indent="0" lvl="0" marL="0" rtl="0" algn="l">
              <a:spcBef>
                <a:spcPts val="0"/>
              </a:spcBef>
              <a:spcAft>
                <a:spcPts val="0"/>
              </a:spcAft>
              <a:buNone/>
            </a:pPr>
            <a:r>
              <a:rPr lang="en-US"/>
              <a:t>Alerts—Apache</a:t>
            </a:r>
            <a:endParaRPr/>
          </a:p>
        </p:txBody>
      </p:sp>
      <p:sp>
        <p:nvSpPr>
          <p:cNvPr id="304" name="Google Shape;304;p38"/>
          <p:cNvSpPr txBox="1"/>
          <p:nvPr>
            <p:ph idx="12" type="sldNum"/>
          </p:nvPr>
        </p:nvSpPr>
        <p:spPr>
          <a:xfrm>
            <a:off x="22948089" y="13219200"/>
            <a:ext cx="698100" cy="281700"/>
          </a:xfrm>
          <a:prstGeom prst="rect">
            <a:avLst/>
          </a:prstGeom>
        </p:spPr>
        <p:txBody>
          <a:bodyPr anchorCtr="0" anchor="t" bIns="243750" lIns="0" spcFirstLastPara="1" rIns="0" wrap="square" tIns="0">
            <a:normAutofit fontScale="25000" lnSpcReduction="20000"/>
          </a:bodyPr>
          <a:lstStyle/>
          <a:p>
            <a:pPr indent="0" lvl="0" marL="0" rtl="0" algn="r">
              <a:spcBef>
                <a:spcPts val="0"/>
              </a:spcBef>
              <a:spcAft>
                <a:spcPts val="0"/>
              </a:spcAft>
              <a:buNone/>
            </a:pPr>
            <a:fld id="{00000000-1234-1234-1234-123412341234}" type="slidenum">
              <a:rPr lang="en-US"/>
              <a:t>‹#›</a:t>
            </a:fld>
            <a:endParaRPr/>
          </a:p>
        </p:txBody>
      </p:sp>
      <p:sp>
        <p:nvSpPr>
          <p:cNvPr id="305" name="Google Shape;305;p38"/>
          <p:cNvSpPr txBox="1"/>
          <p:nvPr>
            <p:ph idx="3" type="body"/>
          </p:nvPr>
        </p:nvSpPr>
        <p:spPr>
          <a:xfrm>
            <a:off x="703375" y="2295400"/>
            <a:ext cx="22942800" cy="9866700"/>
          </a:xfrm>
          <a:prstGeom prst="rect">
            <a:avLst/>
          </a:prstGeom>
        </p:spPr>
        <p:txBody>
          <a:bodyPr anchorCtr="0" anchor="t" bIns="2437975" lIns="1219000" spcFirstLastPara="1" rIns="1219000" wrap="square" tIns="0">
            <a:normAutofit/>
          </a:bodyPr>
          <a:lstStyle/>
          <a:p>
            <a:pPr indent="0" lvl="0" marL="0" rtl="0" algn="l">
              <a:spcBef>
                <a:spcPts val="0"/>
              </a:spcBef>
              <a:spcAft>
                <a:spcPts val="0"/>
              </a:spcAft>
              <a:buNone/>
            </a:pPr>
            <a:r>
              <a:t/>
            </a:r>
            <a:endParaRPr sz="4400"/>
          </a:p>
          <a:p>
            <a:pPr indent="0" lvl="0" marL="0" rtl="0" algn="l">
              <a:spcBef>
                <a:spcPts val="1200"/>
              </a:spcBef>
              <a:spcAft>
                <a:spcPts val="1200"/>
              </a:spcAft>
              <a:buNone/>
            </a:pPr>
            <a:r>
              <a:t/>
            </a:r>
            <a:endParaRPr sz="4400">
              <a:solidFill>
                <a:schemeClr val="dk1"/>
              </a:solidFill>
            </a:endParaRPr>
          </a:p>
        </p:txBody>
      </p:sp>
      <p:graphicFrame>
        <p:nvGraphicFramePr>
          <p:cNvPr id="306" name="Google Shape;306;p38"/>
          <p:cNvGraphicFramePr/>
          <p:nvPr/>
        </p:nvGraphicFramePr>
        <p:xfrm>
          <a:off x="1296213" y="2295400"/>
          <a:ext cx="3000000" cy="3000000"/>
        </p:xfrm>
        <a:graphic>
          <a:graphicData uri="http://schemas.openxmlformats.org/drawingml/2006/table">
            <a:tbl>
              <a:tblPr>
                <a:noFill/>
                <a:tableStyleId>{FDEC930B-E407-4346-8777-F9688F7AC068}</a:tableStyleId>
              </a:tblPr>
              <a:tblGrid>
                <a:gridCol w="5439275"/>
                <a:gridCol w="5439275"/>
                <a:gridCol w="5439275"/>
                <a:gridCol w="5439275"/>
              </a:tblGrid>
              <a:tr h="1077725">
                <a:tc>
                  <a:txBody>
                    <a:bodyPr/>
                    <a:lstStyle/>
                    <a:p>
                      <a:pPr indent="0" lvl="0" marL="0" rtl="0" algn="ctr">
                        <a:spcBef>
                          <a:spcPts val="0"/>
                        </a:spcBef>
                        <a:spcAft>
                          <a:spcPts val="0"/>
                        </a:spcAft>
                        <a:buNone/>
                      </a:pPr>
                      <a:r>
                        <a:rPr b="1" lang="en-US" sz="4400">
                          <a:latin typeface="Roboto"/>
                          <a:ea typeface="Roboto"/>
                          <a:cs typeface="Roboto"/>
                          <a:sym typeface="Roboto"/>
                        </a:rPr>
                        <a:t>Alert Name</a:t>
                      </a:r>
                      <a:endParaRPr b="1" sz="44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b="1" lang="en-US" sz="4400">
                          <a:latin typeface="Roboto"/>
                          <a:ea typeface="Roboto"/>
                          <a:cs typeface="Roboto"/>
                          <a:sym typeface="Roboto"/>
                        </a:rPr>
                        <a:t>Alert </a:t>
                      </a:r>
                      <a:r>
                        <a:rPr b="1" lang="en-US" sz="4400">
                          <a:latin typeface="Roboto"/>
                          <a:ea typeface="Roboto"/>
                          <a:cs typeface="Roboto"/>
                          <a:sym typeface="Roboto"/>
                        </a:rPr>
                        <a:t>Description</a:t>
                      </a:r>
                      <a:endParaRPr b="1" sz="4400">
                        <a:latin typeface="Roboto"/>
                        <a:ea typeface="Roboto"/>
                        <a:cs typeface="Roboto"/>
                        <a:sym typeface="Roboto"/>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b="1" lang="en-US" sz="4400">
                          <a:latin typeface="Roboto"/>
                          <a:ea typeface="Roboto"/>
                          <a:cs typeface="Roboto"/>
                          <a:sym typeface="Roboto"/>
                        </a:rPr>
                        <a:t>Alert Baseline</a:t>
                      </a:r>
                      <a:endParaRPr b="1"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US" sz="4400">
                          <a:latin typeface="Roboto"/>
                          <a:ea typeface="Roboto"/>
                          <a:cs typeface="Roboto"/>
                          <a:sym typeface="Roboto"/>
                        </a:rPr>
                        <a:t>Alert Threshold</a:t>
                      </a:r>
                      <a:endParaRPr b="1"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2076500">
                <a:tc>
                  <a:txBody>
                    <a:bodyPr/>
                    <a:lstStyle/>
                    <a:p>
                      <a:pPr indent="0" lvl="0" marL="0" rtl="0" algn="ctr">
                        <a:spcBef>
                          <a:spcPts val="0"/>
                        </a:spcBef>
                        <a:spcAft>
                          <a:spcPts val="0"/>
                        </a:spcAft>
                        <a:buNone/>
                      </a:pPr>
                      <a:r>
                        <a:rPr lang="en-US" sz="3600">
                          <a:latin typeface="Roboto"/>
                          <a:ea typeface="Roboto"/>
                          <a:cs typeface="Roboto"/>
                          <a:sym typeface="Roboto"/>
                        </a:rPr>
                        <a:t>Hourly Activity </a:t>
                      </a:r>
                      <a:endParaRPr sz="3600">
                        <a:latin typeface="Roboto"/>
                        <a:ea typeface="Roboto"/>
                        <a:cs typeface="Roboto"/>
                        <a:sym typeface="Roboto"/>
                      </a:endParaRPr>
                    </a:p>
                    <a:p>
                      <a:pPr indent="0" lvl="0" marL="0" rtl="0" algn="ctr">
                        <a:spcBef>
                          <a:spcPts val="0"/>
                        </a:spcBef>
                        <a:spcAft>
                          <a:spcPts val="0"/>
                        </a:spcAft>
                        <a:buNone/>
                      </a:pPr>
                      <a:r>
                        <a:rPr lang="en-US" sz="3600">
                          <a:latin typeface="Roboto"/>
                          <a:ea typeface="Roboto"/>
                          <a:cs typeface="Roboto"/>
                          <a:sym typeface="Roboto"/>
                        </a:rPr>
                        <a:t>(non-US)</a:t>
                      </a:r>
                      <a:endParaRPr sz="3600">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3600">
                          <a:latin typeface="Roboto"/>
                          <a:ea typeface="Roboto"/>
                          <a:cs typeface="Roboto"/>
                          <a:sym typeface="Roboto"/>
                        </a:rPr>
                        <a:t>International activity event </a:t>
                      </a:r>
                      <a:r>
                        <a:rPr lang="en-US" sz="3600">
                          <a:solidFill>
                            <a:schemeClr val="dk1"/>
                          </a:solidFill>
                          <a:latin typeface="Roboto"/>
                          <a:ea typeface="Roboto"/>
                          <a:cs typeface="Roboto"/>
                          <a:sym typeface="Roboto"/>
                        </a:rPr>
                        <a:t>threshold of 50 has been surpassed. Attention required.</a:t>
                      </a:r>
                      <a:endParaRPr sz="3600">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3600">
                          <a:latin typeface="Roboto"/>
                          <a:ea typeface="Roboto"/>
                          <a:cs typeface="Roboto"/>
                          <a:sym typeface="Roboto"/>
                        </a:rPr>
                        <a:t>50</a:t>
                      </a:r>
                      <a:endParaRPr sz="36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3600">
                          <a:latin typeface="Roboto"/>
                          <a:ea typeface="Roboto"/>
                          <a:cs typeface="Roboto"/>
                          <a:sym typeface="Roboto"/>
                        </a:rPr>
                        <a:t>100</a:t>
                      </a:r>
                      <a:endParaRPr sz="36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307" name="Google Shape;307;p38"/>
          <p:cNvSpPr txBox="1"/>
          <p:nvPr/>
        </p:nvSpPr>
        <p:spPr>
          <a:xfrm>
            <a:off x="3892375" y="6101250"/>
            <a:ext cx="16564800" cy="1569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3000"/>
              <a:t>JUSTIFICATION: </a:t>
            </a:r>
            <a:r>
              <a:rPr b="1" lang="en-US" sz="3000">
                <a:solidFill>
                  <a:schemeClr val="dk1"/>
                </a:solidFill>
              </a:rPr>
              <a:t>Threshold set at 100 due to normal activity ranging between 50-100 hourly events, allowing this suggestion to be appropriate. </a:t>
            </a:r>
            <a:r>
              <a:rPr b="1" lang="en-US" sz="3000">
                <a:solidFill>
                  <a:schemeClr val="dk1"/>
                </a:solidFill>
                <a:latin typeface="Roboto"/>
                <a:ea typeface="Roboto"/>
                <a:cs typeface="Roboto"/>
                <a:sym typeface="Roboto"/>
              </a:rPr>
              <a:t>A baseline of 50 gives ample room to operate without false positives.</a:t>
            </a:r>
            <a:endParaRPr b="1" sz="3000"/>
          </a:p>
        </p:txBody>
      </p:sp>
      <p:pic>
        <p:nvPicPr>
          <p:cNvPr id="308" name="Google Shape;308;p38"/>
          <p:cNvPicPr preferRelativeResize="0"/>
          <p:nvPr/>
        </p:nvPicPr>
        <p:blipFill>
          <a:blip r:embed="rId3">
            <a:alphaModFix/>
          </a:blip>
          <a:stretch>
            <a:fillRect/>
          </a:stretch>
        </p:blipFill>
        <p:spPr>
          <a:xfrm>
            <a:off x="2435225" y="8468625"/>
            <a:ext cx="19507200" cy="37528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39"/>
          <p:cNvSpPr txBox="1"/>
          <p:nvPr>
            <p:ph type="title"/>
          </p:nvPr>
        </p:nvSpPr>
        <p:spPr>
          <a:xfrm>
            <a:off x="-32791" y="0"/>
            <a:ext cx="24443100" cy="1423200"/>
          </a:xfrm>
          <a:prstGeom prst="rect">
            <a:avLst/>
          </a:prstGeom>
        </p:spPr>
        <p:txBody>
          <a:bodyPr anchorCtr="0" anchor="t" bIns="243750" lIns="1219000" spcFirstLastPara="1" rIns="731350" wrap="square" tIns="487575">
            <a:normAutofit fontScale="90000"/>
          </a:bodyPr>
          <a:lstStyle/>
          <a:p>
            <a:pPr indent="0" lvl="0" marL="0" rtl="0" algn="l">
              <a:spcBef>
                <a:spcPts val="0"/>
              </a:spcBef>
              <a:spcAft>
                <a:spcPts val="0"/>
              </a:spcAft>
              <a:buNone/>
            </a:pPr>
            <a:r>
              <a:rPr lang="en-US"/>
              <a:t>Alerts—Apache</a:t>
            </a:r>
            <a:endParaRPr/>
          </a:p>
        </p:txBody>
      </p:sp>
      <p:sp>
        <p:nvSpPr>
          <p:cNvPr id="314" name="Google Shape;314;p39"/>
          <p:cNvSpPr txBox="1"/>
          <p:nvPr>
            <p:ph idx="12" type="sldNum"/>
          </p:nvPr>
        </p:nvSpPr>
        <p:spPr>
          <a:xfrm>
            <a:off x="22948089" y="13219200"/>
            <a:ext cx="698100" cy="281700"/>
          </a:xfrm>
          <a:prstGeom prst="rect">
            <a:avLst/>
          </a:prstGeom>
        </p:spPr>
        <p:txBody>
          <a:bodyPr anchorCtr="0" anchor="t" bIns="243750" lIns="0" spcFirstLastPara="1" rIns="0" wrap="square" tIns="0">
            <a:normAutofit fontScale="25000" lnSpcReduction="20000"/>
          </a:bodyPr>
          <a:lstStyle/>
          <a:p>
            <a:pPr indent="0" lvl="0" marL="0" rtl="0" algn="r">
              <a:spcBef>
                <a:spcPts val="0"/>
              </a:spcBef>
              <a:spcAft>
                <a:spcPts val="0"/>
              </a:spcAft>
              <a:buNone/>
            </a:pPr>
            <a:fld id="{00000000-1234-1234-1234-123412341234}" type="slidenum">
              <a:rPr lang="en-US"/>
              <a:t>‹#›</a:t>
            </a:fld>
            <a:endParaRPr/>
          </a:p>
        </p:txBody>
      </p:sp>
      <p:sp>
        <p:nvSpPr>
          <p:cNvPr id="315" name="Google Shape;315;p39"/>
          <p:cNvSpPr txBox="1"/>
          <p:nvPr>
            <p:ph idx="3" type="body"/>
          </p:nvPr>
        </p:nvSpPr>
        <p:spPr>
          <a:xfrm>
            <a:off x="-711275" y="2137725"/>
            <a:ext cx="22942800" cy="9866700"/>
          </a:xfrm>
          <a:prstGeom prst="rect">
            <a:avLst/>
          </a:prstGeom>
        </p:spPr>
        <p:txBody>
          <a:bodyPr anchorCtr="0" anchor="t" bIns="2437975" lIns="1219000" spcFirstLastPara="1" rIns="1219000" wrap="square" tIns="0">
            <a:normAutofit/>
          </a:bodyPr>
          <a:lstStyle/>
          <a:p>
            <a:pPr indent="0" lvl="0" marL="0" rtl="0" algn="l">
              <a:spcBef>
                <a:spcPts val="0"/>
              </a:spcBef>
              <a:spcAft>
                <a:spcPts val="0"/>
              </a:spcAft>
              <a:buNone/>
            </a:pPr>
            <a:r>
              <a:t/>
            </a:r>
            <a:endParaRPr sz="4400"/>
          </a:p>
          <a:p>
            <a:pPr indent="0" lvl="0" marL="0" rtl="0" algn="l">
              <a:spcBef>
                <a:spcPts val="1200"/>
              </a:spcBef>
              <a:spcAft>
                <a:spcPts val="0"/>
              </a:spcAft>
              <a:buNone/>
            </a:pPr>
            <a:r>
              <a:t/>
            </a:r>
            <a:endParaRPr sz="4400"/>
          </a:p>
          <a:p>
            <a:pPr indent="0" lvl="0" marL="0" rtl="0" algn="l">
              <a:spcBef>
                <a:spcPts val="1200"/>
              </a:spcBef>
              <a:spcAft>
                <a:spcPts val="1200"/>
              </a:spcAft>
              <a:buNone/>
            </a:pPr>
            <a:r>
              <a:t/>
            </a:r>
            <a:endParaRPr sz="4400">
              <a:solidFill>
                <a:schemeClr val="dk1"/>
              </a:solidFill>
            </a:endParaRPr>
          </a:p>
        </p:txBody>
      </p:sp>
      <p:graphicFrame>
        <p:nvGraphicFramePr>
          <p:cNvPr id="316" name="Google Shape;316;p39"/>
          <p:cNvGraphicFramePr/>
          <p:nvPr/>
        </p:nvGraphicFramePr>
        <p:xfrm>
          <a:off x="1296213" y="2137725"/>
          <a:ext cx="3000000" cy="3000000"/>
        </p:xfrm>
        <a:graphic>
          <a:graphicData uri="http://schemas.openxmlformats.org/drawingml/2006/table">
            <a:tbl>
              <a:tblPr>
                <a:noFill/>
                <a:tableStyleId>{FDEC930B-E407-4346-8777-F9688F7AC068}</a:tableStyleId>
              </a:tblPr>
              <a:tblGrid>
                <a:gridCol w="5439275"/>
                <a:gridCol w="5439275"/>
                <a:gridCol w="5439275"/>
                <a:gridCol w="5439275"/>
              </a:tblGrid>
              <a:tr h="976475">
                <a:tc>
                  <a:txBody>
                    <a:bodyPr/>
                    <a:lstStyle/>
                    <a:p>
                      <a:pPr indent="0" lvl="0" marL="0" rtl="0" algn="ctr">
                        <a:spcBef>
                          <a:spcPts val="0"/>
                        </a:spcBef>
                        <a:spcAft>
                          <a:spcPts val="0"/>
                        </a:spcAft>
                        <a:buNone/>
                      </a:pPr>
                      <a:r>
                        <a:rPr b="1" lang="en-US" sz="4400">
                          <a:latin typeface="Roboto"/>
                          <a:ea typeface="Roboto"/>
                          <a:cs typeface="Roboto"/>
                          <a:sym typeface="Roboto"/>
                        </a:rPr>
                        <a:t>Alert Name</a:t>
                      </a:r>
                      <a:endParaRPr b="1" sz="44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b="1" lang="en-US" sz="4400">
                          <a:latin typeface="Roboto"/>
                          <a:ea typeface="Roboto"/>
                          <a:cs typeface="Roboto"/>
                          <a:sym typeface="Roboto"/>
                        </a:rPr>
                        <a:t>Alert </a:t>
                      </a:r>
                      <a:r>
                        <a:rPr b="1" lang="en-US" sz="4400">
                          <a:latin typeface="Roboto"/>
                          <a:ea typeface="Roboto"/>
                          <a:cs typeface="Roboto"/>
                          <a:sym typeface="Roboto"/>
                        </a:rPr>
                        <a:t>Description</a:t>
                      </a:r>
                      <a:endParaRPr b="1" sz="4400">
                        <a:latin typeface="Roboto"/>
                        <a:ea typeface="Roboto"/>
                        <a:cs typeface="Roboto"/>
                        <a:sym typeface="Roboto"/>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b="1" lang="en-US" sz="4400">
                          <a:latin typeface="Roboto"/>
                          <a:ea typeface="Roboto"/>
                          <a:cs typeface="Roboto"/>
                          <a:sym typeface="Roboto"/>
                        </a:rPr>
                        <a:t>Alert Baseline</a:t>
                      </a:r>
                      <a:endParaRPr b="1"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US" sz="4400">
                          <a:latin typeface="Roboto"/>
                          <a:ea typeface="Roboto"/>
                          <a:cs typeface="Roboto"/>
                          <a:sym typeface="Roboto"/>
                        </a:rPr>
                        <a:t>Alert Threshold</a:t>
                      </a:r>
                      <a:endParaRPr b="1"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2270175">
                <a:tc>
                  <a:txBody>
                    <a:bodyPr/>
                    <a:lstStyle/>
                    <a:p>
                      <a:pPr indent="0" lvl="0" marL="0" rtl="0" algn="ctr">
                        <a:spcBef>
                          <a:spcPts val="0"/>
                        </a:spcBef>
                        <a:spcAft>
                          <a:spcPts val="0"/>
                        </a:spcAft>
                        <a:buNone/>
                      </a:pPr>
                      <a:r>
                        <a:rPr lang="en-US" sz="3600">
                          <a:latin typeface="Roboto"/>
                          <a:ea typeface="Roboto"/>
                          <a:cs typeface="Roboto"/>
                          <a:sym typeface="Roboto"/>
                        </a:rPr>
                        <a:t>HTTP POST</a:t>
                      </a:r>
                      <a:endParaRPr sz="3600">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3600">
                          <a:latin typeface="Roboto"/>
                          <a:ea typeface="Roboto"/>
                          <a:cs typeface="Roboto"/>
                          <a:sym typeface="Roboto"/>
                        </a:rPr>
                        <a:t>POST request threshold of 5 has been surpassed. Attention required.</a:t>
                      </a:r>
                      <a:endParaRPr sz="3600">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3600">
                          <a:latin typeface="Roboto"/>
                          <a:ea typeface="Roboto"/>
                          <a:cs typeface="Roboto"/>
                          <a:sym typeface="Roboto"/>
                        </a:rPr>
                        <a:t>2</a:t>
                      </a:r>
                      <a:endParaRPr sz="36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3600">
                          <a:latin typeface="Roboto"/>
                          <a:ea typeface="Roboto"/>
                          <a:cs typeface="Roboto"/>
                          <a:sym typeface="Roboto"/>
                        </a:rPr>
                        <a:t>5</a:t>
                      </a:r>
                      <a:endParaRPr sz="36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317" name="Google Shape;317;p39"/>
          <p:cNvSpPr txBox="1"/>
          <p:nvPr/>
        </p:nvSpPr>
        <p:spPr>
          <a:xfrm>
            <a:off x="2477725" y="5752650"/>
            <a:ext cx="165648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3000"/>
              <a:t>JUSTIFICATION: </a:t>
            </a:r>
            <a:r>
              <a:rPr b="1" lang="en-US" sz="3000">
                <a:solidFill>
                  <a:schemeClr val="dk1"/>
                </a:solidFill>
                <a:latin typeface="Roboto"/>
                <a:ea typeface="Roboto"/>
                <a:cs typeface="Roboto"/>
                <a:sym typeface="Roboto"/>
              </a:rPr>
              <a:t>Threshold set at 5 considering normal activity was no higher than 4, with an exception of 7 in one hour, and regarded as appropriate.</a:t>
            </a:r>
            <a:endParaRPr b="1" sz="3000"/>
          </a:p>
        </p:txBody>
      </p:sp>
      <p:pic>
        <p:nvPicPr>
          <p:cNvPr id="318" name="Google Shape;318;p39"/>
          <p:cNvPicPr preferRelativeResize="0"/>
          <p:nvPr/>
        </p:nvPicPr>
        <p:blipFill>
          <a:blip r:embed="rId3">
            <a:alphaModFix/>
          </a:blip>
          <a:stretch>
            <a:fillRect/>
          </a:stretch>
        </p:blipFill>
        <p:spPr>
          <a:xfrm>
            <a:off x="2421175" y="7768250"/>
            <a:ext cx="19507200" cy="37719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40"/>
          <p:cNvSpPr txBox="1"/>
          <p:nvPr>
            <p:ph type="title"/>
          </p:nvPr>
        </p:nvSpPr>
        <p:spPr>
          <a:xfrm>
            <a:off x="-32791" y="0"/>
            <a:ext cx="24443100" cy="1423200"/>
          </a:xfrm>
          <a:prstGeom prst="rect">
            <a:avLst/>
          </a:prstGeom>
        </p:spPr>
        <p:txBody>
          <a:bodyPr anchorCtr="0" anchor="t" bIns="243750" lIns="1219000" spcFirstLastPara="1" rIns="731350" wrap="square" tIns="487575">
            <a:normAutofit fontScale="90000"/>
          </a:bodyPr>
          <a:lstStyle/>
          <a:p>
            <a:pPr indent="0" lvl="0" marL="0" rtl="0" algn="l">
              <a:spcBef>
                <a:spcPts val="0"/>
              </a:spcBef>
              <a:spcAft>
                <a:spcPts val="0"/>
              </a:spcAft>
              <a:buNone/>
            </a:pPr>
            <a:r>
              <a:rPr lang="en-US"/>
              <a:t>Dashboards—Apache</a:t>
            </a:r>
            <a:endParaRPr/>
          </a:p>
        </p:txBody>
      </p:sp>
      <p:sp>
        <p:nvSpPr>
          <p:cNvPr id="325" name="Google Shape;325;p40"/>
          <p:cNvSpPr txBox="1"/>
          <p:nvPr>
            <p:ph idx="12" type="sldNum"/>
          </p:nvPr>
        </p:nvSpPr>
        <p:spPr>
          <a:xfrm>
            <a:off x="22948089" y="13219200"/>
            <a:ext cx="698100" cy="281700"/>
          </a:xfrm>
          <a:prstGeom prst="rect">
            <a:avLst/>
          </a:prstGeom>
        </p:spPr>
        <p:txBody>
          <a:bodyPr anchorCtr="0" anchor="t" bIns="243750" lIns="0" spcFirstLastPara="1" rIns="0" wrap="square" tIns="0">
            <a:normAutofit fontScale="25000" lnSpcReduction="20000"/>
          </a:bodyPr>
          <a:lstStyle/>
          <a:p>
            <a:pPr indent="0" lvl="0" marL="0" rtl="0" algn="r">
              <a:spcBef>
                <a:spcPts val="0"/>
              </a:spcBef>
              <a:spcAft>
                <a:spcPts val="0"/>
              </a:spcAft>
              <a:buNone/>
            </a:pPr>
            <a:fld id="{00000000-1234-1234-1234-123412341234}" type="slidenum">
              <a:rPr lang="en-US"/>
              <a:t>‹#›</a:t>
            </a:fld>
            <a:endParaRPr/>
          </a:p>
        </p:txBody>
      </p:sp>
      <p:sp>
        <p:nvSpPr>
          <p:cNvPr id="326" name="Google Shape;326;p40"/>
          <p:cNvSpPr txBox="1"/>
          <p:nvPr/>
        </p:nvSpPr>
        <p:spPr>
          <a:xfrm>
            <a:off x="3746075" y="5066075"/>
            <a:ext cx="15193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327" name="Google Shape;327;p40"/>
          <p:cNvSpPr txBox="1"/>
          <p:nvPr/>
        </p:nvSpPr>
        <p:spPr>
          <a:xfrm>
            <a:off x="4553375" y="4850475"/>
            <a:ext cx="42939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4000"/>
          </a:p>
        </p:txBody>
      </p:sp>
      <p:sp>
        <p:nvSpPr>
          <p:cNvPr id="328" name="Google Shape;328;p40"/>
          <p:cNvSpPr txBox="1"/>
          <p:nvPr/>
        </p:nvSpPr>
        <p:spPr>
          <a:xfrm>
            <a:off x="4498025" y="10146375"/>
            <a:ext cx="44046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4000"/>
          </a:p>
        </p:txBody>
      </p:sp>
      <p:sp>
        <p:nvSpPr>
          <p:cNvPr id="329" name="Google Shape;329;p40"/>
          <p:cNvSpPr txBox="1"/>
          <p:nvPr/>
        </p:nvSpPr>
        <p:spPr>
          <a:xfrm>
            <a:off x="16398875" y="10430650"/>
            <a:ext cx="44802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4000"/>
          </a:p>
        </p:txBody>
      </p:sp>
      <p:pic>
        <p:nvPicPr>
          <p:cNvPr id="330" name="Google Shape;330;p40"/>
          <p:cNvPicPr preferRelativeResize="0"/>
          <p:nvPr/>
        </p:nvPicPr>
        <p:blipFill rotWithShape="1">
          <a:blip r:embed="rId3">
            <a:alphaModFix/>
          </a:blip>
          <a:srcRect b="-1880" l="-1190" r="1189" t="1880"/>
          <a:stretch/>
        </p:blipFill>
        <p:spPr>
          <a:xfrm>
            <a:off x="-32800" y="1844338"/>
            <a:ext cx="11789574" cy="5209300"/>
          </a:xfrm>
          <a:prstGeom prst="rect">
            <a:avLst/>
          </a:prstGeom>
          <a:noFill/>
          <a:ln>
            <a:noFill/>
          </a:ln>
        </p:spPr>
      </p:pic>
      <p:pic>
        <p:nvPicPr>
          <p:cNvPr id="331" name="Google Shape;331;p40"/>
          <p:cNvPicPr preferRelativeResize="0"/>
          <p:nvPr/>
        </p:nvPicPr>
        <p:blipFill>
          <a:blip r:embed="rId4">
            <a:alphaModFix/>
          </a:blip>
          <a:stretch>
            <a:fillRect/>
          </a:stretch>
        </p:blipFill>
        <p:spPr>
          <a:xfrm>
            <a:off x="2711088" y="7474775"/>
            <a:ext cx="11699451" cy="5479230"/>
          </a:xfrm>
          <a:prstGeom prst="rect">
            <a:avLst/>
          </a:prstGeom>
          <a:noFill/>
          <a:ln>
            <a:noFill/>
          </a:ln>
        </p:spPr>
      </p:pic>
      <p:sp>
        <p:nvSpPr>
          <p:cNvPr id="332" name="Google Shape;332;p40"/>
          <p:cNvSpPr txBox="1"/>
          <p:nvPr/>
        </p:nvSpPr>
        <p:spPr>
          <a:xfrm>
            <a:off x="3055850" y="12407400"/>
            <a:ext cx="11205000" cy="54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900">
                <a:solidFill>
                  <a:schemeClr val="lt1"/>
                </a:solidFill>
              </a:rPr>
              <a:t>Mozilla/5.0 (Windows NT 6.1; WOW64) AppleWebKit/537.36 Chrome/32.0.1700.107 Safari/537.36</a:t>
            </a:r>
            <a:endParaRPr b="1" sz="1900">
              <a:solidFill>
                <a:schemeClr val="lt1"/>
              </a:solidFill>
            </a:endParaRPr>
          </a:p>
        </p:txBody>
      </p:sp>
      <p:pic>
        <p:nvPicPr>
          <p:cNvPr id="333" name="Google Shape;333;p40"/>
          <p:cNvPicPr preferRelativeResize="0"/>
          <p:nvPr/>
        </p:nvPicPr>
        <p:blipFill>
          <a:blip r:embed="rId5">
            <a:alphaModFix/>
          </a:blip>
          <a:stretch>
            <a:fillRect/>
          </a:stretch>
        </p:blipFill>
        <p:spPr>
          <a:xfrm>
            <a:off x="11701875" y="2977250"/>
            <a:ext cx="11997179" cy="52093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41"/>
          <p:cNvSpPr txBox="1"/>
          <p:nvPr>
            <p:ph type="title"/>
          </p:nvPr>
        </p:nvSpPr>
        <p:spPr>
          <a:xfrm>
            <a:off x="-32791" y="0"/>
            <a:ext cx="24443100" cy="1423200"/>
          </a:xfrm>
          <a:prstGeom prst="rect">
            <a:avLst/>
          </a:prstGeom>
        </p:spPr>
        <p:txBody>
          <a:bodyPr anchorCtr="0" anchor="t" bIns="243750" lIns="1219000" spcFirstLastPara="1" rIns="731350" wrap="square" tIns="487575">
            <a:normAutofit fontScale="90000"/>
          </a:bodyPr>
          <a:lstStyle/>
          <a:p>
            <a:pPr indent="0" lvl="0" marL="0" rtl="0" algn="l">
              <a:spcBef>
                <a:spcPts val="0"/>
              </a:spcBef>
              <a:spcAft>
                <a:spcPts val="0"/>
              </a:spcAft>
              <a:buClr>
                <a:schemeClr val="dk1"/>
              </a:buClr>
              <a:buSzPts val="990"/>
              <a:buFont typeface="Arial"/>
              <a:buNone/>
            </a:pPr>
            <a:r>
              <a:rPr lang="en-US">
                <a:solidFill>
                  <a:schemeClr val="dk1"/>
                </a:solidFill>
              </a:rPr>
              <a:t>Dashboards—Apache</a:t>
            </a:r>
            <a:endParaRPr/>
          </a:p>
        </p:txBody>
      </p:sp>
      <p:sp>
        <p:nvSpPr>
          <p:cNvPr id="340" name="Google Shape;340;p41"/>
          <p:cNvSpPr txBox="1"/>
          <p:nvPr>
            <p:ph idx="1" type="subTitle"/>
          </p:nvPr>
        </p:nvSpPr>
        <p:spPr>
          <a:xfrm>
            <a:off x="-100" y="1872750"/>
            <a:ext cx="24377700" cy="972900"/>
          </a:xfrm>
          <a:prstGeom prst="rect">
            <a:avLst/>
          </a:prstGeom>
        </p:spPr>
        <p:txBody>
          <a:bodyPr anchorCtr="0" anchor="t" bIns="0" lIns="1219000" spcFirstLastPara="1" rIns="1219000" wrap="square" tIns="243750">
            <a:normAutofit lnSpcReduction="20000"/>
          </a:bodyPr>
          <a:lstStyle/>
          <a:p>
            <a:pPr indent="457200" lvl="0" marL="2743200" rtl="0" algn="l">
              <a:spcBef>
                <a:spcPts val="0"/>
              </a:spcBef>
              <a:spcAft>
                <a:spcPts val="3200"/>
              </a:spcAft>
              <a:buNone/>
            </a:pPr>
            <a:r>
              <a:rPr b="1" lang="en-US">
                <a:solidFill>
                  <a:srgbClr val="38761D"/>
                </a:solidFill>
              </a:rPr>
              <a:t> 				 </a:t>
            </a:r>
            <a:r>
              <a:rPr b="1" lang="en-US">
                <a:solidFill>
                  <a:srgbClr val="38761D"/>
                </a:solidFill>
              </a:rPr>
              <a:t>USA: 51%</a:t>
            </a:r>
            <a:r>
              <a:rPr lang="en-US"/>
              <a:t>  	   </a:t>
            </a:r>
            <a:r>
              <a:rPr b="1" lang="en-US">
                <a:solidFill>
                  <a:srgbClr val="FF687B"/>
                </a:solidFill>
              </a:rPr>
              <a:t>France: 11%</a:t>
            </a:r>
            <a:r>
              <a:rPr lang="en-US"/>
              <a:t> 	  </a:t>
            </a:r>
            <a:r>
              <a:rPr b="1" lang="en-US">
                <a:solidFill>
                  <a:srgbClr val="FF6AD1"/>
                </a:solidFill>
              </a:rPr>
              <a:t>Germany: 8%</a:t>
            </a:r>
            <a:endParaRPr b="1">
              <a:solidFill>
                <a:srgbClr val="FF6AD1"/>
              </a:solidFill>
            </a:endParaRPr>
          </a:p>
        </p:txBody>
      </p:sp>
      <p:sp>
        <p:nvSpPr>
          <p:cNvPr id="341" name="Google Shape;341;p41"/>
          <p:cNvSpPr txBox="1"/>
          <p:nvPr>
            <p:ph idx="12" type="sldNum"/>
          </p:nvPr>
        </p:nvSpPr>
        <p:spPr>
          <a:xfrm>
            <a:off x="22948089" y="13219200"/>
            <a:ext cx="698100" cy="281700"/>
          </a:xfrm>
          <a:prstGeom prst="rect">
            <a:avLst/>
          </a:prstGeom>
        </p:spPr>
        <p:txBody>
          <a:bodyPr anchorCtr="0" anchor="t" bIns="243750" lIns="0" spcFirstLastPara="1" rIns="0" wrap="square" tIns="0">
            <a:normAutofit fontScale="25000" lnSpcReduction="20000"/>
          </a:bodyPr>
          <a:lstStyle/>
          <a:p>
            <a:pPr indent="0" lvl="0" marL="0" rtl="0" algn="r">
              <a:spcBef>
                <a:spcPts val="0"/>
              </a:spcBef>
              <a:spcAft>
                <a:spcPts val="0"/>
              </a:spcAft>
              <a:buNone/>
            </a:pPr>
            <a:fld id="{00000000-1234-1234-1234-123412341234}" type="slidenum">
              <a:rPr lang="en-US"/>
              <a:t>‹#›</a:t>
            </a:fld>
            <a:endParaRPr/>
          </a:p>
        </p:txBody>
      </p:sp>
      <p:pic>
        <p:nvPicPr>
          <p:cNvPr id="342" name="Google Shape;342;p41"/>
          <p:cNvPicPr preferRelativeResize="0"/>
          <p:nvPr/>
        </p:nvPicPr>
        <p:blipFill>
          <a:blip r:embed="rId3">
            <a:alphaModFix/>
          </a:blip>
          <a:stretch>
            <a:fillRect/>
          </a:stretch>
        </p:blipFill>
        <p:spPr>
          <a:xfrm>
            <a:off x="4096925" y="2983600"/>
            <a:ext cx="16183801" cy="76980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42"/>
          <p:cNvSpPr txBox="1"/>
          <p:nvPr>
            <p:ph type="title"/>
          </p:nvPr>
        </p:nvSpPr>
        <p:spPr>
          <a:xfrm>
            <a:off x="-32791" y="0"/>
            <a:ext cx="24443100" cy="1423200"/>
          </a:xfrm>
          <a:prstGeom prst="rect">
            <a:avLst/>
          </a:prstGeom>
        </p:spPr>
        <p:txBody>
          <a:bodyPr anchorCtr="0" anchor="t" bIns="243750" lIns="1219000" spcFirstLastPara="1" rIns="731350" wrap="square" tIns="487575">
            <a:normAutofit fontScale="90000"/>
          </a:bodyPr>
          <a:lstStyle/>
          <a:p>
            <a:pPr indent="0" lvl="0" marL="0" rtl="0" algn="l">
              <a:spcBef>
                <a:spcPts val="0"/>
              </a:spcBef>
              <a:spcAft>
                <a:spcPts val="0"/>
              </a:spcAft>
              <a:buNone/>
            </a:pPr>
            <a:r>
              <a:rPr lang="en-US"/>
              <a:t>Dashboards—Apache</a:t>
            </a:r>
            <a:endParaRPr/>
          </a:p>
        </p:txBody>
      </p:sp>
      <p:sp>
        <p:nvSpPr>
          <p:cNvPr id="349" name="Google Shape;349;p42"/>
          <p:cNvSpPr txBox="1"/>
          <p:nvPr>
            <p:ph idx="12" type="sldNum"/>
          </p:nvPr>
        </p:nvSpPr>
        <p:spPr>
          <a:xfrm>
            <a:off x="22948089" y="13219200"/>
            <a:ext cx="698100" cy="281700"/>
          </a:xfrm>
          <a:prstGeom prst="rect">
            <a:avLst/>
          </a:prstGeom>
        </p:spPr>
        <p:txBody>
          <a:bodyPr anchorCtr="0" anchor="t" bIns="243750" lIns="0" spcFirstLastPara="1" rIns="0" wrap="square" tIns="0">
            <a:normAutofit fontScale="25000" lnSpcReduction="20000"/>
          </a:bodyPr>
          <a:lstStyle/>
          <a:p>
            <a:pPr indent="0" lvl="0" marL="0" rtl="0" algn="r">
              <a:spcBef>
                <a:spcPts val="0"/>
              </a:spcBef>
              <a:spcAft>
                <a:spcPts val="0"/>
              </a:spcAft>
              <a:buNone/>
            </a:pPr>
            <a:fld id="{00000000-1234-1234-1234-123412341234}" type="slidenum">
              <a:rPr lang="en-US"/>
              <a:t>‹#›</a:t>
            </a:fld>
            <a:endParaRPr/>
          </a:p>
        </p:txBody>
      </p:sp>
      <p:sp>
        <p:nvSpPr>
          <p:cNvPr id="350" name="Google Shape;350;p42"/>
          <p:cNvSpPr txBox="1"/>
          <p:nvPr/>
        </p:nvSpPr>
        <p:spPr>
          <a:xfrm>
            <a:off x="3746075" y="5066075"/>
            <a:ext cx="15193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351" name="Google Shape;351;p42"/>
          <p:cNvPicPr preferRelativeResize="0"/>
          <p:nvPr/>
        </p:nvPicPr>
        <p:blipFill rotWithShape="1">
          <a:blip r:embed="rId3">
            <a:alphaModFix/>
          </a:blip>
          <a:srcRect b="5838" l="0" r="-381" t="0"/>
          <a:stretch/>
        </p:blipFill>
        <p:spPr>
          <a:xfrm>
            <a:off x="1313425" y="2036525"/>
            <a:ext cx="10226576" cy="4958850"/>
          </a:xfrm>
          <a:prstGeom prst="rect">
            <a:avLst/>
          </a:prstGeom>
          <a:noFill/>
          <a:ln>
            <a:noFill/>
          </a:ln>
        </p:spPr>
      </p:pic>
      <p:pic>
        <p:nvPicPr>
          <p:cNvPr id="352" name="Google Shape;352;p42"/>
          <p:cNvPicPr preferRelativeResize="0"/>
          <p:nvPr/>
        </p:nvPicPr>
        <p:blipFill>
          <a:blip r:embed="rId4">
            <a:alphaModFix/>
          </a:blip>
          <a:stretch>
            <a:fillRect/>
          </a:stretch>
        </p:blipFill>
        <p:spPr>
          <a:xfrm>
            <a:off x="1313425" y="7152775"/>
            <a:ext cx="10226575" cy="5332575"/>
          </a:xfrm>
          <a:prstGeom prst="rect">
            <a:avLst/>
          </a:prstGeom>
          <a:noFill/>
          <a:ln>
            <a:noFill/>
          </a:ln>
        </p:spPr>
      </p:pic>
      <p:pic>
        <p:nvPicPr>
          <p:cNvPr id="353" name="Google Shape;353;p42"/>
          <p:cNvPicPr preferRelativeResize="0"/>
          <p:nvPr/>
        </p:nvPicPr>
        <p:blipFill>
          <a:blip r:embed="rId5">
            <a:alphaModFix/>
          </a:blip>
          <a:stretch>
            <a:fillRect/>
          </a:stretch>
        </p:blipFill>
        <p:spPr>
          <a:xfrm>
            <a:off x="11762575" y="7157759"/>
            <a:ext cx="10226575" cy="5322604"/>
          </a:xfrm>
          <a:prstGeom prst="rect">
            <a:avLst/>
          </a:prstGeom>
          <a:noFill/>
          <a:ln>
            <a:noFill/>
          </a:ln>
        </p:spPr>
      </p:pic>
      <p:pic>
        <p:nvPicPr>
          <p:cNvPr id="354" name="Google Shape;354;p42"/>
          <p:cNvPicPr preferRelativeResize="0"/>
          <p:nvPr/>
        </p:nvPicPr>
        <p:blipFill>
          <a:blip r:embed="rId6">
            <a:alphaModFix/>
          </a:blip>
          <a:stretch>
            <a:fillRect/>
          </a:stretch>
        </p:blipFill>
        <p:spPr>
          <a:xfrm>
            <a:off x="11762575" y="2036525"/>
            <a:ext cx="10226574" cy="4958849"/>
          </a:xfrm>
          <a:prstGeom prst="rect">
            <a:avLst/>
          </a:prstGeom>
          <a:noFill/>
          <a:ln>
            <a:noFill/>
          </a:ln>
        </p:spPr>
      </p:pic>
      <p:pic>
        <p:nvPicPr>
          <p:cNvPr id="355" name="Google Shape;355;p42"/>
          <p:cNvPicPr preferRelativeResize="0"/>
          <p:nvPr/>
        </p:nvPicPr>
        <p:blipFill>
          <a:blip r:embed="rId7">
            <a:alphaModFix/>
          </a:blip>
          <a:stretch>
            <a:fillRect/>
          </a:stretch>
        </p:blipFill>
        <p:spPr>
          <a:xfrm>
            <a:off x="2360450" y="8411125"/>
            <a:ext cx="4643555" cy="4074225"/>
          </a:xfrm>
          <a:prstGeom prst="rect">
            <a:avLst/>
          </a:prstGeom>
          <a:noFill/>
          <a:ln>
            <a:noFill/>
          </a:ln>
        </p:spPr>
      </p:pic>
      <p:pic>
        <p:nvPicPr>
          <p:cNvPr id="356" name="Google Shape;356;p42"/>
          <p:cNvPicPr preferRelativeResize="0"/>
          <p:nvPr/>
        </p:nvPicPr>
        <p:blipFill>
          <a:blip r:embed="rId8">
            <a:alphaModFix/>
          </a:blip>
          <a:stretch>
            <a:fillRect/>
          </a:stretch>
        </p:blipFill>
        <p:spPr>
          <a:xfrm>
            <a:off x="16257532" y="8502275"/>
            <a:ext cx="4787196" cy="39830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pic>
        <p:nvPicPr>
          <p:cNvPr id="361" name="Google Shape;361;p43"/>
          <p:cNvPicPr preferRelativeResize="0"/>
          <p:nvPr/>
        </p:nvPicPr>
        <p:blipFill>
          <a:blip r:embed="rId3">
            <a:alphaModFix/>
          </a:blip>
          <a:stretch>
            <a:fillRect/>
          </a:stretch>
        </p:blipFill>
        <p:spPr>
          <a:xfrm>
            <a:off x="731334" y="773067"/>
            <a:ext cx="22914823" cy="12246448"/>
          </a:xfrm>
          <a:prstGeom prst="rect">
            <a:avLst/>
          </a:prstGeom>
          <a:noFill/>
          <a:ln>
            <a:noFill/>
          </a:ln>
        </p:spPr>
      </p:pic>
      <p:sp>
        <p:nvSpPr>
          <p:cNvPr id="362" name="Google Shape;362;p43"/>
          <p:cNvSpPr txBox="1"/>
          <p:nvPr/>
        </p:nvSpPr>
        <p:spPr>
          <a:xfrm>
            <a:off x="22948089" y="13219200"/>
            <a:ext cx="698100" cy="281700"/>
          </a:xfrm>
          <a:prstGeom prst="rect">
            <a:avLst/>
          </a:prstGeom>
          <a:noFill/>
          <a:ln>
            <a:noFill/>
          </a:ln>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sz="1600"/>
              <a:t>‹#›</a:t>
            </a:fld>
            <a:endParaRPr sz="1600"/>
          </a:p>
        </p:txBody>
      </p:sp>
      <p:sp>
        <p:nvSpPr>
          <p:cNvPr id="363" name="Google Shape;363;p43"/>
          <p:cNvSpPr txBox="1"/>
          <p:nvPr>
            <p:ph type="title"/>
          </p:nvPr>
        </p:nvSpPr>
        <p:spPr>
          <a:xfrm>
            <a:off x="731343" y="4936267"/>
            <a:ext cx="22914900" cy="2745600"/>
          </a:xfrm>
          <a:prstGeom prst="rect">
            <a:avLst/>
          </a:prstGeom>
        </p:spPr>
        <p:txBody>
          <a:bodyPr anchorCtr="0" anchor="t" bIns="243750" lIns="243750" spcFirstLastPara="1" rIns="243750" wrap="square" tIns="243750">
            <a:normAutofit fontScale="90000"/>
          </a:bodyPr>
          <a:lstStyle/>
          <a:p>
            <a:pPr indent="0" lvl="0" marL="0" rtl="0" algn="ctr">
              <a:spcBef>
                <a:spcPts val="0"/>
              </a:spcBef>
              <a:spcAft>
                <a:spcPts val="0"/>
              </a:spcAft>
              <a:buClr>
                <a:schemeClr val="dk1"/>
              </a:buClr>
              <a:buSzPts val="990"/>
              <a:buFont typeface="Arial"/>
              <a:buNone/>
            </a:pPr>
            <a:r>
              <a:rPr lang="en-US">
                <a:solidFill>
                  <a:schemeClr val="lt1"/>
                </a:solidFill>
              </a:rPr>
              <a:t>Attack Analysis</a:t>
            </a:r>
            <a:endParaRPr b="1"/>
          </a:p>
          <a:p>
            <a:pPr indent="0" lvl="0" marL="0" rtl="0" algn="ctr">
              <a:spcBef>
                <a:spcPts val="0"/>
              </a:spcBef>
              <a:spcAft>
                <a:spcPts val="0"/>
              </a:spcAft>
              <a:buNone/>
            </a:pPr>
            <a:r>
              <a:t/>
            </a:r>
            <a:endParaRPr>
              <a:latin typeface="Roboto Light"/>
              <a:ea typeface="Roboto Light"/>
              <a:cs typeface="Roboto Light"/>
              <a:sym typeface="Roboto Light"/>
            </a:endParaRPr>
          </a:p>
        </p:txBody>
      </p:sp>
      <p:sp>
        <p:nvSpPr>
          <p:cNvPr id="364" name="Google Shape;364;p43"/>
          <p:cNvSpPr txBox="1"/>
          <p:nvPr>
            <p:ph idx="1" type="subTitle"/>
          </p:nvPr>
        </p:nvSpPr>
        <p:spPr>
          <a:xfrm>
            <a:off x="-87421" y="34962844"/>
            <a:ext cx="56659500" cy="1612800"/>
          </a:xfrm>
          <a:prstGeom prst="rect">
            <a:avLst/>
          </a:prstGeom>
        </p:spPr>
        <p:txBody>
          <a:bodyPr anchorCtr="0" anchor="t" bIns="0" lIns="731350" spcFirstLastPara="1" rIns="0" wrap="square" tIns="121850">
            <a:normAutofit/>
          </a:bodyPr>
          <a:lstStyle/>
          <a:p>
            <a:pPr indent="0" lvl="0" marL="0" rtl="0" algn="l">
              <a:spcBef>
                <a:spcPts val="0"/>
              </a:spcBef>
              <a:spcAft>
                <a:spcPts val="3200"/>
              </a:spcAft>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68" name="Shape 368"/>
        <p:cNvGrpSpPr/>
        <p:nvPr/>
      </p:nvGrpSpPr>
      <p:grpSpPr>
        <a:xfrm>
          <a:off x="0" y="0"/>
          <a:ext cx="0" cy="0"/>
          <a:chOff x="0" y="0"/>
          <a:chExt cx="0" cy="0"/>
        </a:xfrm>
      </p:grpSpPr>
      <p:sp>
        <p:nvSpPr>
          <p:cNvPr id="369" name="Google Shape;369;p44"/>
          <p:cNvSpPr txBox="1"/>
          <p:nvPr>
            <p:ph type="title"/>
          </p:nvPr>
        </p:nvSpPr>
        <p:spPr>
          <a:xfrm>
            <a:off x="-32791" y="0"/>
            <a:ext cx="24443100" cy="1423200"/>
          </a:xfrm>
          <a:prstGeom prst="rect">
            <a:avLst/>
          </a:prstGeom>
        </p:spPr>
        <p:txBody>
          <a:bodyPr anchorCtr="0" anchor="t" bIns="243750" lIns="1219000" spcFirstLastPara="1" rIns="731350" wrap="square" tIns="487575">
            <a:normAutofit fontScale="90000"/>
          </a:bodyPr>
          <a:lstStyle/>
          <a:p>
            <a:pPr indent="0" lvl="0" marL="0" rtl="0" algn="l">
              <a:spcBef>
                <a:spcPts val="0"/>
              </a:spcBef>
              <a:spcAft>
                <a:spcPts val="0"/>
              </a:spcAft>
              <a:buNone/>
            </a:pPr>
            <a:r>
              <a:rPr lang="en-US"/>
              <a:t>Attack Reports Summary—Windows</a:t>
            </a:r>
            <a:endParaRPr/>
          </a:p>
        </p:txBody>
      </p:sp>
      <p:sp>
        <p:nvSpPr>
          <p:cNvPr id="370" name="Google Shape;370;p44"/>
          <p:cNvSpPr txBox="1"/>
          <p:nvPr>
            <p:ph idx="12" type="sldNum"/>
          </p:nvPr>
        </p:nvSpPr>
        <p:spPr>
          <a:xfrm>
            <a:off x="22948089" y="13219200"/>
            <a:ext cx="698100" cy="281700"/>
          </a:xfrm>
          <a:prstGeom prst="rect">
            <a:avLst/>
          </a:prstGeom>
        </p:spPr>
        <p:txBody>
          <a:bodyPr anchorCtr="0" anchor="t" bIns="243750" lIns="0" spcFirstLastPara="1" rIns="0" wrap="square" tIns="0">
            <a:normAutofit fontScale="25000" lnSpcReduction="20000"/>
          </a:bodyPr>
          <a:lstStyle/>
          <a:p>
            <a:pPr indent="0" lvl="0" marL="0" rtl="0" algn="r">
              <a:spcBef>
                <a:spcPts val="0"/>
              </a:spcBef>
              <a:spcAft>
                <a:spcPts val="0"/>
              </a:spcAft>
              <a:buNone/>
            </a:pPr>
            <a:fld id="{00000000-1234-1234-1234-123412341234}" type="slidenum">
              <a:rPr lang="en-US"/>
              <a:t>‹#›</a:t>
            </a:fld>
            <a:endParaRPr/>
          </a:p>
        </p:txBody>
      </p:sp>
      <p:sp>
        <p:nvSpPr>
          <p:cNvPr id="371" name="Google Shape;371;p44"/>
          <p:cNvSpPr txBox="1"/>
          <p:nvPr>
            <p:ph idx="3" type="body"/>
          </p:nvPr>
        </p:nvSpPr>
        <p:spPr>
          <a:xfrm>
            <a:off x="703375" y="2295400"/>
            <a:ext cx="22942800" cy="9866700"/>
          </a:xfrm>
          <a:prstGeom prst="rect">
            <a:avLst/>
          </a:prstGeom>
        </p:spPr>
        <p:txBody>
          <a:bodyPr anchorCtr="0" anchor="t" bIns="2437975" lIns="1219000" spcFirstLastPara="1" rIns="1219000" wrap="square" tIns="0">
            <a:noAutofit/>
          </a:bodyPr>
          <a:lstStyle/>
          <a:p>
            <a:pPr indent="-419100" lvl="0" marL="457200" rtl="0" algn="l">
              <a:spcBef>
                <a:spcPts val="0"/>
              </a:spcBef>
              <a:spcAft>
                <a:spcPts val="0"/>
              </a:spcAft>
              <a:buClr>
                <a:schemeClr val="dk1"/>
              </a:buClr>
              <a:buSzPts val="3000"/>
              <a:buChar char="●"/>
            </a:pPr>
            <a:r>
              <a:rPr b="1" lang="en-US" sz="3000">
                <a:solidFill>
                  <a:schemeClr val="dk1"/>
                </a:solidFill>
              </a:rPr>
              <a:t>Signatures &amp; IDs: </a:t>
            </a:r>
            <a:r>
              <a:rPr lang="en-US" sz="3000">
                <a:solidFill>
                  <a:schemeClr val="dk1"/>
                </a:solidFill>
              </a:rPr>
              <a:t>A</a:t>
            </a:r>
            <a:r>
              <a:rPr lang="en-US" sz="3000">
                <a:solidFill>
                  <a:schemeClr val="dk1"/>
                </a:solidFill>
              </a:rPr>
              <a:t> large increase in ‘password reset attempts’ was identified, with various Signature IDs attached.</a:t>
            </a:r>
            <a:endParaRPr sz="3000">
              <a:solidFill>
                <a:schemeClr val="dk1"/>
              </a:solidFill>
            </a:endParaRPr>
          </a:p>
          <a:p>
            <a:pPr indent="-419100" lvl="1" marL="914400" rtl="0" algn="l">
              <a:spcBef>
                <a:spcPts val="0"/>
              </a:spcBef>
              <a:spcAft>
                <a:spcPts val="0"/>
              </a:spcAft>
              <a:buClr>
                <a:schemeClr val="dk1"/>
              </a:buClr>
              <a:buSzPts val="3000"/>
              <a:buChar char="○"/>
            </a:pPr>
            <a:r>
              <a:rPr lang="en-US" sz="3000">
                <a:solidFill>
                  <a:schemeClr val="dk1"/>
                </a:solidFill>
              </a:rPr>
              <a:t>Due to the number of attempts, this was regarded as suspicious activity.</a:t>
            </a:r>
            <a:endParaRPr sz="3000">
              <a:solidFill>
                <a:schemeClr val="dk1"/>
              </a:solidFill>
            </a:endParaRPr>
          </a:p>
          <a:p>
            <a:pPr indent="-419100" lvl="0" marL="457200" rtl="0" algn="l">
              <a:lnSpc>
                <a:spcPct val="100000"/>
              </a:lnSpc>
              <a:spcBef>
                <a:spcPts val="0"/>
              </a:spcBef>
              <a:spcAft>
                <a:spcPts val="0"/>
              </a:spcAft>
              <a:buClr>
                <a:schemeClr val="dk1"/>
              </a:buClr>
              <a:buSzPts val="3000"/>
              <a:buChar char="●"/>
            </a:pPr>
            <a:r>
              <a:rPr b="1" lang="en-US" sz="3000">
                <a:solidFill>
                  <a:schemeClr val="dk1"/>
                </a:solidFill>
              </a:rPr>
              <a:t>Severity Counts and Percentages</a:t>
            </a:r>
            <a:r>
              <a:rPr lang="en-US" sz="3000">
                <a:solidFill>
                  <a:schemeClr val="dk1"/>
                </a:solidFill>
              </a:rPr>
              <a:t>: ‘Informational’ events decreased from 93% to 80%, while ‘high’ severity events increased from 7% to 20%.</a:t>
            </a:r>
            <a:endParaRPr sz="3000">
              <a:solidFill>
                <a:schemeClr val="dk1"/>
              </a:solidFill>
            </a:endParaRPr>
          </a:p>
          <a:p>
            <a:pPr indent="-419100" lvl="0" marL="457200" rtl="0" algn="l">
              <a:lnSpc>
                <a:spcPct val="100000"/>
              </a:lnSpc>
              <a:spcBef>
                <a:spcPts val="0"/>
              </a:spcBef>
              <a:spcAft>
                <a:spcPts val="0"/>
              </a:spcAft>
              <a:buClr>
                <a:schemeClr val="dk1"/>
              </a:buClr>
              <a:buSzPts val="3000"/>
              <a:buChar char="●"/>
            </a:pPr>
            <a:r>
              <a:rPr b="1" lang="en-US" sz="3000">
                <a:solidFill>
                  <a:schemeClr val="dk1"/>
                </a:solidFill>
              </a:rPr>
              <a:t>Windows Server Status</a:t>
            </a:r>
            <a:r>
              <a:rPr lang="en-US" sz="3000">
                <a:solidFill>
                  <a:schemeClr val="dk1"/>
                </a:solidFill>
              </a:rPr>
              <a:t>: Our ‘success’ rate increased slightly from 97% to 98%, while our ‘failure’ rate decreased slightly from 3% to 1.5%.</a:t>
            </a:r>
            <a:endParaRPr sz="3000">
              <a:solidFill>
                <a:schemeClr val="dk1"/>
              </a:solidFill>
            </a:endParaRPr>
          </a:p>
          <a:p>
            <a:pPr indent="-419100" lvl="1" marL="914400" rtl="0" algn="l">
              <a:lnSpc>
                <a:spcPct val="100000"/>
              </a:lnSpc>
              <a:spcBef>
                <a:spcPts val="0"/>
              </a:spcBef>
              <a:spcAft>
                <a:spcPts val="0"/>
              </a:spcAft>
              <a:buClr>
                <a:schemeClr val="dk1"/>
              </a:buClr>
              <a:buSzPts val="3000"/>
              <a:buChar char="○"/>
            </a:pPr>
            <a:r>
              <a:rPr lang="en-US" sz="3000">
                <a:solidFill>
                  <a:schemeClr val="dk1"/>
                </a:solidFill>
              </a:rPr>
              <a:t>This was regarded as potential malicious activity going undetected by the server.</a:t>
            </a:r>
            <a:endParaRPr sz="3000">
              <a:solidFill>
                <a:schemeClr val="dk1"/>
              </a:solidFill>
            </a:endParaRPr>
          </a:p>
          <a:p>
            <a:pPr indent="0" lvl="0" marL="0" rtl="0" algn="l">
              <a:spcBef>
                <a:spcPts val="0"/>
              </a:spcBef>
              <a:spcAft>
                <a:spcPts val="0"/>
              </a:spcAft>
              <a:buNone/>
            </a:pPr>
            <a:r>
              <a:t/>
            </a:r>
            <a:endParaRPr sz="3000">
              <a:solidFill>
                <a:schemeClr val="dk1"/>
              </a:solidFill>
            </a:endParaRPr>
          </a:p>
          <a:p>
            <a:pPr indent="0" lvl="0" marL="0" rtl="0" algn="l">
              <a:lnSpc>
                <a:spcPct val="100000"/>
              </a:lnSpc>
              <a:spcBef>
                <a:spcPts val="1200"/>
              </a:spcBef>
              <a:spcAft>
                <a:spcPts val="0"/>
              </a:spcAft>
              <a:buNone/>
            </a:pPr>
            <a:r>
              <a:t/>
            </a:r>
            <a:endParaRPr sz="3000">
              <a:solidFill>
                <a:schemeClr val="dk1"/>
              </a:solidFill>
            </a:endParaRPr>
          </a:p>
          <a:p>
            <a:pPr indent="0" lvl="0" marL="0" rtl="0" algn="l">
              <a:lnSpc>
                <a:spcPct val="100000"/>
              </a:lnSpc>
              <a:spcBef>
                <a:spcPts val="0"/>
              </a:spcBef>
              <a:spcAft>
                <a:spcPts val="0"/>
              </a:spcAft>
              <a:buNone/>
            </a:pPr>
            <a:r>
              <a:t/>
            </a:r>
            <a:endParaRPr sz="3000">
              <a:solidFill>
                <a:schemeClr val="dk1"/>
              </a:solidFill>
            </a:endParaRPr>
          </a:p>
          <a:p>
            <a:pPr indent="0" lvl="0" marL="0" rtl="0" algn="l">
              <a:lnSpc>
                <a:spcPct val="100000"/>
              </a:lnSpc>
              <a:spcBef>
                <a:spcPts val="0"/>
              </a:spcBef>
              <a:spcAft>
                <a:spcPts val="0"/>
              </a:spcAft>
              <a:buNone/>
            </a:pPr>
            <a:r>
              <a:t/>
            </a:r>
            <a:endParaRPr>
              <a:solidFill>
                <a:schemeClr val="dk1"/>
              </a:solidFill>
            </a:endParaRPr>
          </a:p>
          <a:p>
            <a:pPr indent="0" lvl="0" marL="0" rtl="0" algn="l">
              <a:lnSpc>
                <a:spcPct val="100000"/>
              </a:lnSpc>
              <a:spcBef>
                <a:spcPts val="0"/>
              </a:spcBef>
              <a:spcAft>
                <a:spcPts val="0"/>
              </a:spcAft>
              <a:buNone/>
            </a:pPr>
            <a:r>
              <a:t/>
            </a:r>
            <a:endParaRPr>
              <a:solidFill>
                <a:schemeClr val="dk1"/>
              </a:solidFill>
            </a:endParaRPr>
          </a:p>
          <a:p>
            <a:pPr indent="0" lvl="0" marL="0" rtl="0" algn="l">
              <a:lnSpc>
                <a:spcPct val="100000"/>
              </a:lnSpc>
              <a:spcBef>
                <a:spcPts val="0"/>
              </a:spcBef>
              <a:spcAft>
                <a:spcPts val="0"/>
              </a:spcAft>
              <a:buNone/>
            </a:pPr>
            <a:r>
              <a:t/>
            </a:r>
            <a:endParaRPr>
              <a:solidFill>
                <a:schemeClr val="dk1"/>
              </a:solidFill>
            </a:endParaRPr>
          </a:p>
          <a:p>
            <a:pPr indent="0" lvl="0" marL="0" rtl="0" algn="l">
              <a:lnSpc>
                <a:spcPct val="100000"/>
              </a:lnSpc>
              <a:spcBef>
                <a:spcPts val="0"/>
              </a:spcBef>
              <a:spcAft>
                <a:spcPts val="0"/>
              </a:spcAft>
              <a:buNone/>
            </a:pPr>
            <a:r>
              <a:t/>
            </a:r>
            <a:endParaRPr>
              <a:solidFill>
                <a:schemeClr val="dk1"/>
              </a:solidFill>
            </a:endParaRPr>
          </a:p>
          <a:p>
            <a:pPr indent="0" lvl="0" marL="0" rtl="0" algn="l">
              <a:lnSpc>
                <a:spcPct val="100000"/>
              </a:lnSpc>
              <a:spcBef>
                <a:spcPts val="0"/>
              </a:spcBef>
              <a:spcAft>
                <a:spcPts val="0"/>
              </a:spcAft>
              <a:buNone/>
            </a:pPr>
            <a:r>
              <a:t/>
            </a:r>
            <a:endParaRPr>
              <a:solidFill>
                <a:schemeClr val="dk1"/>
              </a:solidFill>
            </a:endParaRPr>
          </a:p>
          <a:p>
            <a:pPr indent="0" lvl="0" marL="0" rtl="0" algn="l">
              <a:lnSpc>
                <a:spcPct val="100000"/>
              </a:lnSpc>
              <a:spcBef>
                <a:spcPts val="0"/>
              </a:spcBef>
              <a:spcAft>
                <a:spcPts val="0"/>
              </a:spcAft>
              <a:buNone/>
            </a:pPr>
            <a:r>
              <a:t/>
            </a:r>
            <a:endParaRPr>
              <a:solidFill>
                <a:schemeClr val="dk1"/>
              </a:solidFill>
            </a:endParaRPr>
          </a:p>
          <a:p>
            <a:pPr indent="0" lvl="0" marL="914400" rtl="0" algn="l">
              <a:lnSpc>
                <a:spcPct val="115000"/>
              </a:lnSpc>
              <a:spcBef>
                <a:spcPts val="0"/>
              </a:spcBef>
              <a:spcAft>
                <a:spcPts val="1000"/>
              </a:spcAft>
              <a:buNone/>
            </a:pPr>
            <a:r>
              <a:t/>
            </a:r>
            <a:endParaRPr sz="4400">
              <a:solidFill>
                <a:schemeClr val="dk1"/>
              </a:solidFill>
            </a:endParaRPr>
          </a:p>
        </p:txBody>
      </p:sp>
      <p:pic>
        <p:nvPicPr>
          <p:cNvPr id="372" name="Google Shape;372;p44"/>
          <p:cNvPicPr preferRelativeResize="0"/>
          <p:nvPr/>
        </p:nvPicPr>
        <p:blipFill>
          <a:blip r:embed="rId3">
            <a:alphaModFix/>
          </a:blip>
          <a:stretch>
            <a:fillRect/>
          </a:stretch>
        </p:blipFill>
        <p:spPr>
          <a:xfrm>
            <a:off x="4727977" y="10186698"/>
            <a:ext cx="13934224" cy="3529300"/>
          </a:xfrm>
          <a:prstGeom prst="rect">
            <a:avLst/>
          </a:prstGeom>
          <a:noFill/>
          <a:ln>
            <a:noFill/>
          </a:ln>
        </p:spPr>
      </p:pic>
      <p:pic>
        <p:nvPicPr>
          <p:cNvPr id="373" name="Google Shape;373;p44"/>
          <p:cNvPicPr preferRelativeResize="0"/>
          <p:nvPr/>
        </p:nvPicPr>
        <p:blipFill>
          <a:blip r:embed="rId4">
            <a:alphaModFix/>
          </a:blip>
          <a:stretch>
            <a:fillRect/>
          </a:stretch>
        </p:blipFill>
        <p:spPr>
          <a:xfrm>
            <a:off x="10321350" y="6290000"/>
            <a:ext cx="14056301" cy="4054800"/>
          </a:xfrm>
          <a:prstGeom prst="rect">
            <a:avLst/>
          </a:prstGeom>
          <a:noFill/>
          <a:ln>
            <a:noFill/>
          </a:ln>
        </p:spPr>
      </p:pic>
      <p:pic>
        <p:nvPicPr>
          <p:cNvPr id="374" name="Google Shape;374;p44"/>
          <p:cNvPicPr preferRelativeResize="0"/>
          <p:nvPr/>
        </p:nvPicPr>
        <p:blipFill>
          <a:blip r:embed="rId5">
            <a:alphaModFix/>
          </a:blip>
          <a:stretch>
            <a:fillRect/>
          </a:stretch>
        </p:blipFill>
        <p:spPr>
          <a:xfrm>
            <a:off x="317525" y="5886600"/>
            <a:ext cx="10061575" cy="40548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8" name="Shape 378"/>
        <p:cNvGrpSpPr/>
        <p:nvPr/>
      </p:nvGrpSpPr>
      <p:grpSpPr>
        <a:xfrm>
          <a:off x="0" y="0"/>
          <a:ext cx="0" cy="0"/>
          <a:chOff x="0" y="0"/>
          <a:chExt cx="0" cy="0"/>
        </a:xfrm>
      </p:grpSpPr>
      <p:sp>
        <p:nvSpPr>
          <p:cNvPr id="379" name="Google Shape;379;p45"/>
          <p:cNvSpPr txBox="1"/>
          <p:nvPr>
            <p:ph type="title"/>
          </p:nvPr>
        </p:nvSpPr>
        <p:spPr>
          <a:xfrm>
            <a:off x="-32791" y="0"/>
            <a:ext cx="24443100" cy="1423200"/>
          </a:xfrm>
          <a:prstGeom prst="rect">
            <a:avLst/>
          </a:prstGeom>
        </p:spPr>
        <p:txBody>
          <a:bodyPr anchorCtr="0" anchor="t" bIns="243750" lIns="1219000" spcFirstLastPara="1" rIns="731350" wrap="square" tIns="487575">
            <a:normAutofit fontScale="90000"/>
          </a:bodyPr>
          <a:lstStyle/>
          <a:p>
            <a:pPr indent="0" lvl="0" marL="0" rtl="0" algn="l">
              <a:spcBef>
                <a:spcPts val="0"/>
              </a:spcBef>
              <a:spcAft>
                <a:spcPts val="0"/>
              </a:spcAft>
              <a:buNone/>
            </a:pPr>
            <a:r>
              <a:rPr lang="en-US"/>
              <a:t>Attack Alerts Summary—Windows</a:t>
            </a:r>
            <a:endParaRPr/>
          </a:p>
        </p:txBody>
      </p:sp>
      <p:sp>
        <p:nvSpPr>
          <p:cNvPr id="380" name="Google Shape;380;p45"/>
          <p:cNvSpPr txBox="1"/>
          <p:nvPr>
            <p:ph idx="12" type="sldNum"/>
          </p:nvPr>
        </p:nvSpPr>
        <p:spPr>
          <a:xfrm>
            <a:off x="22948089" y="13219200"/>
            <a:ext cx="698100" cy="281700"/>
          </a:xfrm>
          <a:prstGeom prst="rect">
            <a:avLst/>
          </a:prstGeom>
        </p:spPr>
        <p:txBody>
          <a:bodyPr anchorCtr="0" anchor="t" bIns="243750" lIns="0" spcFirstLastPara="1" rIns="0" wrap="square" tIns="0">
            <a:normAutofit fontScale="25000" lnSpcReduction="20000"/>
          </a:bodyPr>
          <a:lstStyle/>
          <a:p>
            <a:pPr indent="0" lvl="0" marL="0" rtl="0" algn="r">
              <a:spcBef>
                <a:spcPts val="0"/>
              </a:spcBef>
              <a:spcAft>
                <a:spcPts val="0"/>
              </a:spcAft>
              <a:buNone/>
            </a:pPr>
            <a:fld id="{00000000-1234-1234-1234-123412341234}" type="slidenum">
              <a:rPr lang="en-US"/>
              <a:t>‹#›</a:t>
            </a:fld>
            <a:endParaRPr/>
          </a:p>
        </p:txBody>
      </p:sp>
      <p:sp>
        <p:nvSpPr>
          <p:cNvPr id="381" name="Google Shape;381;p45"/>
          <p:cNvSpPr txBox="1"/>
          <p:nvPr>
            <p:ph idx="3" type="body"/>
          </p:nvPr>
        </p:nvSpPr>
        <p:spPr>
          <a:xfrm>
            <a:off x="703375" y="2295400"/>
            <a:ext cx="22942800" cy="9866700"/>
          </a:xfrm>
          <a:prstGeom prst="rect">
            <a:avLst/>
          </a:prstGeom>
          <a:solidFill>
            <a:schemeClr val="lt1"/>
          </a:solidFill>
        </p:spPr>
        <p:txBody>
          <a:bodyPr anchorCtr="0" anchor="t" bIns="2437975" lIns="1219000" spcFirstLastPara="1" rIns="1219000" wrap="square" tIns="0">
            <a:noAutofit/>
          </a:bodyPr>
          <a:lstStyle/>
          <a:p>
            <a:pPr indent="-419100" lvl="0" marL="914400" rtl="0" algn="l">
              <a:spcBef>
                <a:spcPts val="0"/>
              </a:spcBef>
              <a:spcAft>
                <a:spcPts val="0"/>
              </a:spcAft>
              <a:buClr>
                <a:schemeClr val="dk1"/>
              </a:buClr>
              <a:buSzPts val="3000"/>
              <a:buChar char="●"/>
            </a:pPr>
            <a:r>
              <a:rPr b="1" lang="en-US" sz="3000">
                <a:solidFill>
                  <a:schemeClr val="dk1"/>
                </a:solidFill>
              </a:rPr>
              <a:t>Failed Windows Activity:</a:t>
            </a:r>
            <a:r>
              <a:rPr lang="en-US" sz="3000">
                <a:solidFill>
                  <a:schemeClr val="dk1"/>
                </a:solidFill>
              </a:rPr>
              <a:t> Our threshold appears accurate as we set a limit of 25 and an alert would have been triggered due to an instance of 35 events. Instances of zero failed events were also identified.</a:t>
            </a:r>
            <a:endParaRPr sz="3000">
              <a:solidFill>
                <a:schemeClr val="dk1"/>
              </a:solidFill>
            </a:endParaRPr>
          </a:p>
          <a:p>
            <a:pPr indent="-419100" lvl="0" marL="914400" rtl="0" algn="l">
              <a:spcBef>
                <a:spcPts val="0"/>
              </a:spcBef>
              <a:spcAft>
                <a:spcPts val="0"/>
              </a:spcAft>
              <a:buClr>
                <a:schemeClr val="dk1"/>
              </a:buClr>
              <a:buSzPts val="3000"/>
              <a:buChar char="●"/>
            </a:pPr>
            <a:r>
              <a:rPr b="1" lang="en-US" sz="3000">
                <a:solidFill>
                  <a:schemeClr val="dk1"/>
                </a:solidFill>
              </a:rPr>
              <a:t>Successful Logons:</a:t>
            </a:r>
            <a:r>
              <a:rPr lang="en-US" sz="3000">
                <a:solidFill>
                  <a:schemeClr val="dk1"/>
                </a:solidFill>
              </a:rPr>
              <a:t> Our threshold appears accurate as we set a limit of 50 and the alert would have been triggered due to an instance of 196 events. Prior to this, an instance of zero events was again identified. </a:t>
            </a:r>
            <a:endParaRPr sz="3000">
              <a:solidFill>
                <a:schemeClr val="dk1"/>
              </a:solidFill>
            </a:endParaRPr>
          </a:p>
          <a:p>
            <a:pPr indent="-419100" lvl="0" marL="914400" rtl="0" algn="l">
              <a:spcBef>
                <a:spcPts val="1000"/>
              </a:spcBef>
              <a:spcAft>
                <a:spcPts val="0"/>
              </a:spcAft>
              <a:buClr>
                <a:schemeClr val="dk1"/>
              </a:buClr>
              <a:buSzPts val="3000"/>
              <a:buChar char="●"/>
            </a:pPr>
            <a:r>
              <a:rPr b="1" lang="en-US" sz="3000">
                <a:solidFill>
                  <a:schemeClr val="dk1"/>
                </a:solidFill>
              </a:rPr>
              <a:t>Account Deletions: </a:t>
            </a:r>
            <a:r>
              <a:rPr lang="en-US" sz="3000">
                <a:solidFill>
                  <a:schemeClr val="dk1"/>
                </a:solidFill>
              </a:rPr>
              <a:t>Our threshold and alert here would </a:t>
            </a:r>
            <a:r>
              <a:rPr lang="en-US" sz="3000" u="sng">
                <a:solidFill>
                  <a:schemeClr val="dk1"/>
                </a:solidFill>
              </a:rPr>
              <a:t>not</a:t>
            </a:r>
            <a:r>
              <a:rPr lang="en-US" sz="3000">
                <a:solidFill>
                  <a:schemeClr val="dk1"/>
                </a:solidFill>
              </a:rPr>
              <a:t> have been triggered due to no events passing our threshold of 50. </a:t>
            </a:r>
            <a:endParaRPr sz="3000">
              <a:solidFill>
                <a:schemeClr val="dk1"/>
              </a:solidFill>
            </a:endParaRPr>
          </a:p>
          <a:p>
            <a:pPr indent="-419100" lvl="1" marL="1371600" rtl="0" algn="l">
              <a:spcBef>
                <a:spcPts val="1000"/>
              </a:spcBef>
              <a:spcAft>
                <a:spcPts val="0"/>
              </a:spcAft>
              <a:buClr>
                <a:schemeClr val="dk1"/>
              </a:buClr>
              <a:buSzPts val="3000"/>
              <a:buChar char="○"/>
            </a:pPr>
            <a:r>
              <a:rPr lang="en-US" sz="3000">
                <a:solidFill>
                  <a:schemeClr val="dk1"/>
                </a:solidFill>
              </a:rPr>
              <a:t>A third odd instance of zero accounts being deleted on the date of suspected attack was identified. </a:t>
            </a:r>
            <a:endParaRPr sz="3000">
              <a:solidFill>
                <a:schemeClr val="dk1"/>
              </a:solidFill>
            </a:endParaRPr>
          </a:p>
          <a:p>
            <a:pPr indent="-419100" lvl="1" marL="1371600" rtl="0" algn="l">
              <a:spcBef>
                <a:spcPts val="1000"/>
              </a:spcBef>
              <a:spcAft>
                <a:spcPts val="0"/>
              </a:spcAft>
              <a:buClr>
                <a:schemeClr val="dk1"/>
              </a:buClr>
              <a:buSzPts val="3000"/>
              <a:buChar char="○"/>
            </a:pPr>
            <a:r>
              <a:rPr lang="en-US" sz="3000">
                <a:solidFill>
                  <a:schemeClr val="dk1"/>
                </a:solidFill>
              </a:rPr>
              <a:t>In this case, malicious activity was most likely being directed to other areas, including password resets, or masked as alternate data.</a:t>
            </a:r>
            <a:endParaRPr sz="3000">
              <a:solidFill>
                <a:schemeClr val="dk1"/>
              </a:solidFill>
            </a:endParaRPr>
          </a:p>
          <a:p>
            <a:pPr indent="0" lvl="0" marL="914400" rtl="0" algn="l">
              <a:lnSpc>
                <a:spcPct val="115000"/>
              </a:lnSpc>
              <a:spcBef>
                <a:spcPts val="1000"/>
              </a:spcBef>
              <a:spcAft>
                <a:spcPts val="1000"/>
              </a:spcAft>
              <a:buNone/>
            </a:pPr>
            <a:r>
              <a:t/>
            </a:r>
            <a:endParaRPr>
              <a:solidFill>
                <a:schemeClr val="dk1"/>
              </a:solidFill>
            </a:endParaRPr>
          </a:p>
        </p:txBody>
      </p:sp>
      <p:pic>
        <p:nvPicPr>
          <p:cNvPr id="382" name="Google Shape;382;p45"/>
          <p:cNvPicPr preferRelativeResize="0"/>
          <p:nvPr/>
        </p:nvPicPr>
        <p:blipFill>
          <a:blip r:embed="rId3">
            <a:alphaModFix/>
          </a:blip>
          <a:stretch>
            <a:fillRect/>
          </a:stretch>
        </p:blipFill>
        <p:spPr>
          <a:xfrm>
            <a:off x="247822" y="7462725"/>
            <a:ext cx="14187301" cy="2486025"/>
          </a:xfrm>
          <a:prstGeom prst="rect">
            <a:avLst/>
          </a:prstGeom>
          <a:noFill/>
          <a:ln>
            <a:noFill/>
          </a:ln>
        </p:spPr>
      </p:pic>
      <p:pic>
        <p:nvPicPr>
          <p:cNvPr id="383" name="Google Shape;383;p45"/>
          <p:cNvPicPr preferRelativeResize="0"/>
          <p:nvPr/>
        </p:nvPicPr>
        <p:blipFill>
          <a:blip r:embed="rId4">
            <a:alphaModFix/>
          </a:blip>
          <a:stretch>
            <a:fillRect/>
          </a:stretch>
        </p:blipFill>
        <p:spPr>
          <a:xfrm>
            <a:off x="867625" y="11014875"/>
            <a:ext cx="16619424" cy="2486025"/>
          </a:xfrm>
          <a:prstGeom prst="rect">
            <a:avLst/>
          </a:prstGeom>
          <a:noFill/>
          <a:ln>
            <a:noFill/>
          </a:ln>
        </p:spPr>
      </p:pic>
      <p:pic>
        <p:nvPicPr>
          <p:cNvPr id="384" name="Google Shape;384;p45"/>
          <p:cNvPicPr preferRelativeResize="0"/>
          <p:nvPr/>
        </p:nvPicPr>
        <p:blipFill>
          <a:blip r:embed="rId5">
            <a:alphaModFix/>
          </a:blip>
          <a:stretch>
            <a:fillRect/>
          </a:stretch>
        </p:blipFill>
        <p:spPr>
          <a:xfrm>
            <a:off x="9591275" y="9948750"/>
            <a:ext cx="14335525" cy="237172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8" name="Shape 388"/>
        <p:cNvGrpSpPr/>
        <p:nvPr/>
      </p:nvGrpSpPr>
      <p:grpSpPr>
        <a:xfrm>
          <a:off x="0" y="0"/>
          <a:ext cx="0" cy="0"/>
          <a:chOff x="0" y="0"/>
          <a:chExt cx="0" cy="0"/>
        </a:xfrm>
      </p:grpSpPr>
      <p:sp>
        <p:nvSpPr>
          <p:cNvPr id="389" name="Google Shape;389;p46"/>
          <p:cNvSpPr txBox="1"/>
          <p:nvPr>
            <p:ph type="title"/>
          </p:nvPr>
        </p:nvSpPr>
        <p:spPr>
          <a:xfrm>
            <a:off x="-32791" y="0"/>
            <a:ext cx="24443100" cy="1423200"/>
          </a:xfrm>
          <a:prstGeom prst="rect">
            <a:avLst/>
          </a:prstGeom>
        </p:spPr>
        <p:txBody>
          <a:bodyPr anchorCtr="0" anchor="t" bIns="243750" lIns="1219000" spcFirstLastPara="1" rIns="731350" wrap="square" tIns="487575">
            <a:normAutofit fontScale="90000"/>
          </a:bodyPr>
          <a:lstStyle/>
          <a:p>
            <a:pPr indent="0" lvl="0" marL="0" rtl="0" algn="l">
              <a:spcBef>
                <a:spcPts val="0"/>
              </a:spcBef>
              <a:spcAft>
                <a:spcPts val="0"/>
              </a:spcAft>
              <a:buNone/>
            </a:pPr>
            <a:r>
              <a:rPr lang="en-US"/>
              <a:t>Attack Dashboards Summary—Windows</a:t>
            </a:r>
            <a:endParaRPr/>
          </a:p>
        </p:txBody>
      </p:sp>
      <p:sp>
        <p:nvSpPr>
          <p:cNvPr id="390" name="Google Shape;390;p46"/>
          <p:cNvSpPr txBox="1"/>
          <p:nvPr>
            <p:ph idx="12" type="sldNum"/>
          </p:nvPr>
        </p:nvSpPr>
        <p:spPr>
          <a:xfrm>
            <a:off x="22948089" y="13219200"/>
            <a:ext cx="698100" cy="281700"/>
          </a:xfrm>
          <a:prstGeom prst="rect">
            <a:avLst/>
          </a:prstGeom>
        </p:spPr>
        <p:txBody>
          <a:bodyPr anchorCtr="0" anchor="t" bIns="243750" lIns="0" spcFirstLastPara="1" rIns="0" wrap="square" tIns="0">
            <a:normAutofit fontScale="25000" lnSpcReduction="20000"/>
          </a:bodyPr>
          <a:lstStyle/>
          <a:p>
            <a:pPr indent="0" lvl="0" marL="0" rtl="0" algn="r">
              <a:spcBef>
                <a:spcPts val="0"/>
              </a:spcBef>
              <a:spcAft>
                <a:spcPts val="0"/>
              </a:spcAft>
              <a:buNone/>
            </a:pPr>
            <a:fld id="{00000000-1234-1234-1234-123412341234}" type="slidenum">
              <a:rPr lang="en-US"/>
              <a:t>‹#›</a:t>
            </a:fld>
            <a:endParaRPr/>
          </a:p>
        </p:txBody>
      </p:sp>
      <p:sp>
        <p:nvSpPr>
          <p:cNvPr id="391" name="Google Shape;391;p46"/>
          <p:cNvSpPr txBox="1"/>
          <p:nvPr>
            <p:ph idx="3" type="body"/>
          </p:nvPr>
        </p:nvSpPr>
        <p:spPr>
          <a:xfrm>
            <a:off x="703375" y="1824125"/>
            <a:ext cx="22942800" cy="10338000"/>
          </a:xfrm>
          <a:prstGeom prst="rect">
            <a:avLst/>
          </a:prstGeom>
        </p:spPr>
        <p:txBody>
          <a:bodyPr anchorCtr="0" anchor="t" bIns="2437975" lIns="1219000" spcFirstLastPara="1" rIns="1219000" wrap="square" tIns="0">
            <a:normAutofit/>
          </a:bodyPr>
          <a:lstStyle/>
          <a:p>
            <a:pPr indent="-419100" lvl="0" marL="457200" rtl="0" algn="l">
              <a:spcBef>
                <a:spcPts val="0"/>
              </a:spcBef>
              <a:spcAft>
                <a:spcPts val="0"/>
              </a:spcAft>
              <a:buClr>
                <a:schemeClr val="dk1"/>
              </a:buClr>
              <a:buSzPts val="3000"/>
              <a:buChar char="●"/>
            </a:pPr>
            <a:r>
              <a:rPr lang="en-US" sz="3000">
                <a:solidFill>
                  <a:schemeClr val="dk1"/>
                </a:solidFill>
              </a:rPr>
              <a:t>Based on the data collected from analyzing Reports, Alerts, and Dashboards against our baseline data, </a:t>
            </a:r>
            <a:r>
              <a:rPr lang="en-US" sz="3000">
                <a:solidFill>
                  <a:schemeClr val="dk1"/>
                </a:solidFill>
              </a:rPr>
              <a:t>we believe these events to be a coordinated password reset phishing attack on March 25, 2020. </a:t>
            </a:r>
            <a:endParaRPr sz="3000">
              <a:solidFill>
                <a:schemeClr val="dk1"/>
              </a:solidFill>
            </a:endParaRPr>
          </a:p>
          <a:p>
            <a:pPr indent="-419100" lvl="1" marL="914400" rtl="0" algn="l">
              <a:spcBef>
                <a:spcPts val="0"/>
              </a:spcBef>
              <a:spcAft>
                <a:spcPts val="0"/>
              </a:spcAft>
              <a:buClr>
                <a:schemeClr val="dk1"/>
              </a:buClr>
              <a:buSzPts val="3000"/>
              <a:buChar char="○"/>
            </a:pPr>
            <a:r>
              <a:rPr lang="en-US" sz="3000">
                <a:solidFill>
                  <a:schemeClr val="dk1"/>
                </a:solidFill>
              </a:rPr>
              <a:t>12:00am: A malicious user attempts lockout of user accounts. </a:t>
            </a:r>
            <a:endParaRPr sz="3000">
              <a:solidFill>
                <a:schemeClr val="dk1"/>
              </a:solidFill>
            </a:endParaRPr>
          </a:p>
          <a:p>
            <a:pPr indent="-419100" lvl="1" marL="914400" rtl="0" algn="l">
              <a:spcBef>
                <a:spcPts val="0"/>
              </a:spcBef>
              <a:spcAft>
                <a:spcPts val="0"/>
              </a:spcAft>
              <a:buClr>
                <a:schemeClr val="dk1"/>
              </a:buClr>
              <a:buSzPts val="3000"/>
              <a:buChar char="○"/>
            </a:pPr>
            <a:r>
              <a:rPr lang="en-US" sz="3000">
                <a:solidFill>
                  <a:schemeClr val="dk1"/>
                </a:solidFill>
              </a:rPr>
              <a:t>8:00am: Users attempt access back into locked accounts, potentially by malicious reset links.</a:t>
            </a:r>
            <a:endParaRPr sz="3000">
              <a:solidFill>
                <a:schemeClr val="dk1"/>
              </a:solidFill>
            </a:endParaRPr>
          </a:p>
        </p:txBody>
      </p:sp>
      <p:pic>
        <p:nvPicPr>
          <p:cNvPr id="392" name="Google Shape;392;p46"/>
          <p:cNvPicPr preferRelativeResize="0"/>
          <p:nvPr/>
        </p:nvPicPr>
        <p:blipFill>
          <a:blip r:embed="rId3">
            <a:alphaModFix/>
          </a:blip>
          <a:stretch>
            <a:fillRect/>
          </a:stretch>
        </p:blipFill>
        <p:spPr>
          <a:xfrm>
            <a:off x="1102775" y="4443550"/>
            <a:ext cx="12655650" cy="4501675"/>
          </a:xfrm>
          <a:prstGeom prst="rect">
            <a:avLst/>
          </a:prstGeom>
          <a:noFill/>
          <a:ln>
            <a:noFill/>
          </a:ln>
        </p:spPr>
      </p:pic>
      <p:pic>
        <p:nvPicPr>
          <p:cNvPr id="393" name="Google Shape;393;p46"/>
          <p:cNvPicPr preferRelativeResize="0"/>
          <p:nvPr/>
        </p:nvPicPr>
        <p:blipFill>
          <a:blip r:embed="rId4">
            <a:alphaModFix/>
          </a:blip>
          <a:stretch>
            <a:fillRect/>
          </a:stretch>
        </p:blipFill>
        <p:spPr>
          <a:xfrm>
            <a:off x="2367850" y="8865275"/>
            <a:ext cx="13516825" cy="4229025"/>
          </a:xfrm>
          <a:prstGeom prst="rect">
            <a:avLst/>
          </a:prstGeom>
          <a:noFill/>
          <a:ln>
            <a:noFill/>
          </a:ln>
        </p:spPr>
      </p:pic>
      <p:pic>
        <p:nvPicPr>
          <p:cNvPr id="394" name="Google Shape;394;p46"/>
          <p:cNvPicPr preferRelativeResize="0"/>
          <p:nvPr/>
        </p:nvPicPr>
        <p:blipFill>
          <a:blip r:embed="rId5">
            <a:alphaModFix/>
          </a:blip>
          <a:stretch>
            <a:fillRect/>
          </a:stretch>
        </p:blipFill>
        <p:spPr>
          <a:xfrm>
            <a:off x="10961105" y="7191250"/>
            <a:ext cx="13219426" cy="37881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pic>
        <p:nvPicPr>
          <p:cNvPr id="139" name="Google Shape;139;p20"/>
          <p:cNvPicPr preferRelativeResize="0"/>
          <p:nvPr/>
        </p:nvPicPr>
        <p:blipFill>
          <a:blip r:embed="rId3">
            <a:alphaModFix/>
          </a:blip>
          <a:stretch>
            <a:fillRect/>
          </a:stretch>
        </p:blipFill>
        <p:spPr>
          <a:xfrm>
            <a:off x="731334" y="773067"/>
            <a:ext cx="22914823" cy="12246448"/>
          </a:xfrm>
          <a:prstGeom prst="rect">
            <a:avLst/>
          </a:prstGeom>
          <a:noFill/>
          <a:ln>
            <a:noFill/>
          </a:ln>
        </p:spPr>
      </p:pic>
      <p:sp>
        <p:nvSpPr>
          <p:cNvPr id="140" name="Google Shape;140;p20"/>
          <p:cNvSpPr txBox="1"/>
          <p:nvPr/>
        </p:nvSpPr>
        <p:spPr>
          <a:xfrm>
            <a:off x="22948089" y="13219200"/>
            <a:ext cx="698100" cy="281700"/>
          </a:xfrm>
          <a:prstGeom prst="rect">
            <a:avLst/>
          </a:prstGeom>
          <a:noFill/>
          <a:ln>
            <a:noFill/>
          </a:ln>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sz="1600"/>
              <a:t>‹#›</a:t>
            </a:fld>
            <a:endParaRPr sz="1600"/>
          </a:p>
        </p:txBody>
      </p:sp>
      <p:sp>
        <p:nvSpPr>
          <p:cNvPr id="141" name="Google Shape;141;p20"/>
          <p:cNvSpPr txBox="1"/>
          <p:nvPr>
            <p:ph type="title"/>
          </p:nvPr>
        </p:nvSpPr>
        <p:spPr>
          <a:xfrm>
            <a:off x="731343" y="4936267"/>
            <a:ext cx="22914900" cy="2745600"/>
          </a:xfrm>
          <a:prstGeom prst="rect">
            <a:avLst/>
          </a:prstGeom>
        </p:spPr>
        <p:txBody>
          <a:bodyPr anchorCtr="0" anchor="t" bIns="243750" lIns="243750" spcFirstLastPara="1" rIns="243750" wrap="square" tIns="243750">
            <a:normAutofit fontScale="90000"/>
          </a:bodyPr>
          <a:lstStyle/>
          <a:p>
            <a:pPr indent="0" lvl="0" marL="0" rtl="0" algn="ctr">
              <a:spcBef>
                <a:spcPts val="0"/>
              </a:spcBef>
              <a:spcAft>
                <a:spcPts val="0"/>
              </a:spcAft>
              <a:buClr>
                <a:schemeClr val="dk1"/>
              </a:buClr>
              <a:buSzPts val="990"/>
              <a:buFont typeface="Arial"/>
              <a:buNone/>
            </a:pPr>
            <a:r>
              <a:rPr lang="en-US">
                <a:solidFill>
                  <a:schemeClr val="lt1"/>
                </a:solidFill>
              </a:rPr>
              <a:t>Monitoring Environment</a:t>
            </a:r>
            <a:endParaRPr b="1"/>
          </a:p>
          <a:p>
            <a:pPr indent="0" lvl="0" marL="0" rtl="0" algn="ctr">
              <a:spcBef>
                <a:spcPts val="0"/>
              </a:spcBef>
              <a:spcAft>
                <a:spcPts val="0"/>
              </a:spcAft>
              <a:buNone/>
            </a:pPr>
            <a:r>
              <a:t/>
            </a:r>
            <a:endParaRPr>
              <a:latin typeface="Roboto Light"/>
              <a:ea typeface="Roboto Light"/>
              <a:cs typeface="Roboto Light"/>
              <a:sym typeface="Roboto Light"/>
            </a:endParaRPr>
          </a:p>
        </p:txBody>
      </p:sp>
      <p:sp>
        <p:nvSpPr>
          <p:cNvPr id="142" name="Google Shape;142;p20"/>
          <p:cNvSpPr txBox="1"/>
          <p:nvPr>
            <p:ph idx="1" type="subTitle"/>
          </p:nvPr>
        </p:nvSpPr>
        <p:spPr>
          <a:xfrm>
            <a:off x="-87421" y="34962844"/>
            <a:ext cx="56659500" cy="1612800"/>
          </a:xfrm>
          <a:prstGeom prst="rect">
            <a:avLst/>
          </a:prstGeom>
        </p:spPr>
        <p:txBody>
          <a:bodyPr anchorCtr="0" anchor="t" bIns="0" lIns="731350" spcFirstLastPara="1" rIns="0" wrap="square" tIns="121850">
            <a:normAutofit/>
          </a:bodyPr>
          <a:lstStyle/>
          <a:p>
            <a:pPr indent="0" lvl="0" marL="0" rtl="0" algn="l">
              <a:spcBef>
                <a:spcPts val="0"/>
              </a:spcBef>
              <a:spcAft>
                <a:spcPts val="3200"/>
              </a:spcAft>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sp>
        <p:nvSpPr>
          <p:cNvPr id="400" name="Google Shape;400;p47"/>
          <p:cNvSpPr txBox="1"/>
          <p:nvPr>
            <p:ph type="title"/>
          </p:nvPr>
        </p:nvSpPr>
        <p:spPr>
          <a:xfrm>
            <a:off x="-32791" y="0"/>
            <a:ext cx="24443100" cy="1423200"/>
          </a:xfrm>
          <a:prstGeom prst="rect">
            <a:avLst/>
          </a:prstGeom>
        </p:spPr>
        <p:txBody>
          <a:bodyPr anchorCtr="0" anchor="t" bIns="243750" lIns="1219000" spcFirstLastPara="1" rIns="731350" wrap="square" tIns="487575">
            <a:normAutofit fontScale="90000"/>
          </a:bodyPr>
          <a:lstStyle/>
          <a:p>
            <a:pPr indent="0" lvl="0" marL="0" rtl="0" algn="l">
              <a:spcBef>
                <a:spcPts val="0"/>
              </a:spcBef>
              <a:spcAft>
                <a:spcPts val="0"/>
              </a:spcAft>
              <a:buClr>
                <a:schemeClr val="dk1"/>
              </a:buClr>
              <a:buSzPts val="990"/>
              <a:buFont typeface="Arial"/>
              <a:buNone/>
            </a:pPr>
            <a:r>
              <a:rPr lang="en-US"/>
              <a:t>Attack Dashboards Summary—Windows</a:t>
            </a:r>
            <a:endParaRPr/>
          </a:p>
        </p:txBody>
      </p:sp>
      <p:sp>
        <p:nvSpPr>
          <p:cNvPr id="401" name="Google Shape;401;p47"/>
          <p:cNvSpPr txBox="1"/>
          <p:nvPr>
            <p:ph idx="12" type="sldNum"/>
          </p:nvPr>
        </p:nvSpPr>
        <p:spPr>
          <a:xfrm>
            <a:off x="22948089" y="13219200"/>
            <a:ext cx="698100" cy="281700"/>
          </a:xfrm>
          <a:prstGeom prst="rect">
            <a:avLst/>
          </a:prstGeom>
        </p:spPr>
        <p:txBody>
          <a:bodyPr anchorCtr="0" anchor="t" bIns="243750" lIns="0" spcFirstLastPara="1" rIns="0" wrap="square" tIns="0">
            <a:normAutofit fontScale="25000" lnSpcReduction="20000"/>
          </a:bodyPr>
          <a:lstStyle/>
          <a:p>
            <a:pPr indent="0" lvl="0" marL="0" rtl="0" algn="r">
              <a:spcBef>
                <a:spcPts val="0"/>
              </a:spcBef>
              <a:spcAft>
                <a:spcPts val="0"/>
              </a:spcAft>
              <a:buNone/>
            </a:pPr>
            <a:fld id="{00000000-1234-1234-1234-123412341234}" type="slidenum">
              <a:rPr lang="en-US"/>
              <a:t>‹#›</a:t>
            </a:fld>
            <a:endParaRPr/>
          </a:p>
        </p:txBody>
      </p:sp>
      <p:pic>
        <p:nvPicPr>
          <p:cNvPr id="402" name="Google Shape;402;p47"/>
          <p:cNvPicPr preferRelativeResize="0"/>
          <p:nvPr/>
        </p:nvPicPr>
        <p:blipFill>
          <a:blip r:embed="rId3">
            <a:alphaModFix/>
          </a:blip>
          <a:stretch>
            <a:fillRect/>
          </a:stretch>
        </p:blipFill>
        <p:spPr>
          <a:xfrm>
            <a:off x="1731275" y="2458300"/>
            <a:ext cx="14715800" cy="4475575"/>
          </a:xfrm>
          <a:prstGeom prst="rect">
            <a:avLst/>
          </a:prstGeom>
          <a:noFill/>
          <a:ln>
            <a:noFill/>
          </a:ln>
        </p:spPr>
      </p:pic>
      <p:pic>
        <p:nvPicPr>
          <p:cNvPr id="403" name="Google Shape;403;p47"/>
          <p:cNvPicPr preferRelativeResize="0"/>
          <p:nvPr/>
        </p:nvPicPr>
        <p:blipFill>
          <a:blip r:embed="rId4">
            <a:alphaModFix/>
          </a:blip>
          <a:stretch>
            <a:fillRect/>
          </a:stretch>
        </p:blipFill>
        <p:spPr>
          <a:xfrm>
            <a:off x="6607000" y="7296750"/>
            <a:ext cx="15282474" cy="439652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sp>
        <p:nvSpPr>
          <p:cNvPr id="408" name="Google Shape;408;p48"/>
          <p:cNvSpPr txBox="1"/>
          <p:nvPr>
            <p:ph type="title"/>
          </p:nvPr>
        </p:nvSpPr>
        <p:spPr>
          <a:xfrm>
            <a:off x="-32791" y="0"/>
            <a:ext cx="24443100" cy="1423200"/>
          </a:xfrm>
          <a:prstGeom prst="rect">
            <a:avLst/>
          </a:prstGeom>
        </p:spPr>
        <p:txBody>
          <a:bodyPr anchorCtr="0" anchor="t" bIns="243750" lIns="1219000" spcFirstLastPara="1" rIns="731350" wrap="square" tIns="487575">
            <a:normAutofit fontScale="90000"/>
          </a:bodyPr>
          <a:lstStyle/>
          <a:p>
            <a:pPr indent="0" lvl="0" marL="457200" rtl="0" algn="l">
              <a:spcBef>
                <a:spcPts val="0"/>
              </a:spcBef>
              <a:spcAft>
                <a:spcPts val="0"/>
              </a:spcAft>
              <a:buNone/>
            </a:pPr>
            <a:r>
              <a:rPr lang="en-US"/>
              <a:t>Attack Reports Summary—Apache</a:t>
            </a:r>
            <a:endParaRPr/>
          </a:p>
        </p:txBody>
      </p:sp>
      <p:sp>
        <p:nvSpPr>
          <p:cNvPr id="409" name="Google Shape;409;p48"/>
          <p:cNvSpPr txBox="1"/>
          <p:nvPr>
            <p:ph idx="12" type="sldNum"/>
          </p:nvPr>
        </p:nvSpPr>
        <p:spPr>
          <a:xfrm>
            <a:off x="22948089" y="13219200"/>
            <a:ext cx="698100" cy="281700"/>
          </a:xfrm>
          <a:prstGeom prst="rect">
            <a:avLst/>
          </a:prstGeom>
        </p:spPr>
        <p:txBody>
          <a:bodyPr anchorCtr="0" anchor="t" bIns="243750" lIns="0" spcFirstLastPara="1" rIns="0" wrap="square" tIns="0">
            <a:normAutofit fontScale="25000" lnSpcReduction="20000"/>
          </a:bodyPr>
          <a:lstStyle/>
          <a:p>
            <a:pPr indent="0" lvl="0" marL="0" rtl="0" algn="r">
              <a:spcBef>
                <a:spcPts val="0"/>
              </a:spcBef>
              <a:spcAft>
                <a:spcPts val="0"/>
              </a:spcAft>
              <a:buNone/>
            </a:pPr>
            <a:fld id="{00000000-1234-1234-1234-123412341234}" type="slidenum">
              <a:rPr lang="en-US"/>
              <a:t>‹#›</a:t>
            </a:fld>
            <a:endParaRPr/>
          </a:p>
        </p:txBody>
      </p:sp>
      <p:sp>
        <p:nvSpPr>
          <p:cNvPr id="410" name="Google Shape;410;p48"/>
          <p:cNvSpPr txBox="1"/>
          <p:nvPr>
            <p:ph idx="3" type="body"/>
          </p:nvPr>
        </p:nvSpPr>
        <p:spPr>
          <a:xfrm>
            <a:off x="703375" y="2295400"/>
            <a:ext cx="22942800" cy="5224500"/>
          </a:xfrm>
          <a:prstGeom prst="rect">
            <a:avLst/>
          </a:prstGeom>
        </p:spPr>
        <p:txBody>
          <a:bodyPr anchorCtr="0" anchor="t" bIns="2437975" lIns="1219000" spcFirstLastPara="1" rIns="1219000" wrap="square" tIns="0">
            <a:noAutofit/>
          </a:bodyPr>
          <a:lstStyle/>
          <a:p>
            <a:pPr indent="-419100" lvl="0" marL="457200" rtl="0" algn="l">
              <a:spcBef>
                <a:spcPts val="0"/>
              </a:spcBef>
              <a:spcAft>
                <a:spcPts val="0"/>
              </a:spcAft>
              <a:buClr>
                <a:schemeClr val="dk1"/>
              </a:buClr>
              <a:buSzPts val="3000"/>
              <a:buChar char="●"/>
            </a:pPr>
            <a:r>
              <a:rPr b="1" lang="en-US" sz="3000">
                <a:solidFill>
                  <a:schemeClr val="dk1"/>
                </a:solidFill>
              </a:rPr>
              <a:t>HTTP methods: </a:t>
            </a:r>
            <a:r>
              <a:rPr lang="en-US" sz="3000">
                <a:solidFill>
                  <a:schemeClr val="dk1"/>
                </a:solidFill>
              </a:rPr>
              <a:t>Shows a drastic increase in POST request percentages from 1% to 29.4%.</a:t>
            </a:r>
            <a:endParaRPr sz="3000">
              <a:solidFill>
                <a:schemeClr val="dk1"/>
              </a:solidFill>
            </a:endParaRPr>
          </a:p>
          <a:p>
            <a:pPr indent="-419100" lvl="0" marL="457200" rtl="0" algn="l">
              <a:spcBef>
                <a:spcPts val="0"/>
              </a:spcBef>
              <a:spcAft>
                <a:spcPts val="0"/>
              </a:spcAft>
              <a:buClr>
                <a:schemeClr val="dk1"/>
              </a:buClr>
              <a:buSzPts val="3000"/>
              <a:buChar char="●"/>
            </a:pPr>
            <a:r>
              <a:rPr b="1" lang="en-US" sz="3000">
                <a:solidFill>
                  <a:schemeClr val="dk1"/>
                </a:solidFill>
              </a:rPr>
              <a:t>Response</a:t>
            </a:r>
            <a:r>
              <a:rPr b="1" lang="en-US" sz="3000">
                <a:solidFill>
                  <a:schemeClr val="dk1"/>
                </a:solidFill>
              </a:rPr>
              <a:t> Codes: </a:t>
            </a:r>
            <a:r>
              <a:rPr lang="en-US" sz="3000">
                <a:solidFill>
                  <a:schemeClr val="dk1"/>
                </a:solidFill>
              </a:rPr>
              <a:t>Shows an increase in 404 errors from 213 to 679.</a:t>
            </a:r>
            <a:endParaRPr sz="3000">
              <a:solidFill>
                <a:schemeClr val="dk1"/>
              </a:solidFill>
            </a:endParaRPr>
          </a:p>
          <a:p>
            <a:pPr indent="-419100" lvl="0" marL="457200" rtl="0" algn="l">
              <a:spcBef>
                <a:spcPts val="0"/>
              </a:spcBef>
              <a:spcAft>
                <a:spcPts val="0"/>
              </a:spcAft>
              <a:buClr>
                <a:schemeClr val="dk1"/>
              </a:buClr>
              <a:buSzPts val="3000"/>
              <a:buChar char="●"/>
            </a:pPr>
            <a:r>
              <a:rPr b="1" lang="en-US" sz="3000">
                <a:solidFill>
                  <a:schemeClr val="dk1"/>
                </a:solidFill>
              </a:rPr>
              <a:t>Referrer Domains: </a:t>
            </a:r>
            <a:r>
              <a:rPr lang="en-US" sz="3000">
                <a:solidFill>
                  <a:schemeClr val="dk1"/>
                </a:solidFill>
              </a:rPr>
              <a:t>Shows a drastic decrease in total with the main referrer, from 3000+ to 764.</a:t>
            </a:r>
            <a:endParaRPr sz="3000">
              <a:solidFill>
                <a:schemeClr val="dk1"/>
              </a:solidFill>
            </a:endParaRPr>
          </a:p>
          <a:p>
            <a:pPr indent="0" lvl="0" marL="0" rtl="0" algn="l">
              <a:lnSpc>
                <a:spcPct val="115000"/>
              </a:lnSpc>
              <a:spcBef>
                <a:spcPts val="1200"/>
              </a:spcBef>
              <a:spcAft>
                <a:spcPts val="1000"/>
              </a:spcAft>
              <a:buNone/>
            </a:pPr>
            <a:r>
              <a:t/>
            </a:r>
            <a:endParaRPr sz="4400">
              <a:solidFill>
                <a:schemeClr val="dk1"/>
              </a:solidFill>
            </a:endParaRPr>
          </a:p>
        </p:txBody>
      </p:sp>
      <p:pic>
        <p:nvPicPr>
          <p:cNvPr id="411" name="Google Shape;411;p48"/>
          <p:cNvPicPr preferRelativeResize="0"/>
          <p:nvPr/>
        </p:nvPicPr>
        <p:blipFill>
          <a:blip r:embed="rId3">
            <a:alphaModFix/>
          </a:blip>
          <a:stretch>
            <a:fillRect/>
          </a:stretch>
        </p:blipFill>
        <p:spPr>
          <a:xfrm>
            <a:off x="4145475" y="9111400"/>
            <a:ext cx="13023429" cy="4604599"/>
          </a:xfrm>
          <a:prstGeom prst="rect">
            <a:avLst/>
          </a:prstGeom>
          <a:noFill/>
          <a:ln>
            <a:noFill/>
          </a:ln>
        </p:spPr>
      </p:pic>
      <p:pic>
        <p:nvPicPr>
          <p:cNvPr id="412" name="Google Shape;412;p48"/>
          <p:cNvPicPr preferRelativeResize="0"/>
          <p:nvPr/>
        </p:nvPicPr>
        <p:blipFill>
          <a:blip r:embed="rId4">
            <a:alphaModFix/>
          </a:blip>
          <a:stretch>
            <a:fillRect/>
          </a:stretch>
        </p:blipFill>
        <p:spPr>
          <a:xfrm>
            <a:off x="12968187" y="6160500"/>
            <a:ext cx="11236513" cy="4280350"/>
          </a:xfrm>
          <a:prstGeom prst="rect">
            <a:avLst/>
          </a:prstGeom>
          <a:noFill/>
          <a:ln>
            <a:noFill/>
          </a:ln>
        </p:spPr>
      </p:pic>
      <p:pic>
        <p:nvPicPr>
          <p:cNvPr id="413" name="Google Shape;413;p48"/>
          <p:cNvPicPr preferRelativeResize="0"/>
          <p:nvPr/>
        </p:nvPicPr>
        <p:blipFill>
          <a:blip r:embed="rId5">
            <a:alphaModFix/>
          </a:blip>
          <a:stretch>
            <a:fillRect/>
          </a:stretch>
        </p:blipFill>
        <p:spPr>
          <a:xfrm>
            <a:off x="440525" y="4717825"/>
            <a:ext cx="13081000" cy="4280351"/>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sp>
        <p:nvSpPr>
          <p:cNvPr id="418" name="Google Shape;418;p49"/>
          <p:cNvSpPr txBox="1"/>
          <p:nvPr>
            <p:ph type="title"/>
          </p:nvPr>
        </p:nvSpPr>
        <p:spPr>
          <a:xfrm>
            <a:off x="-32791" y="0"/>
            <a:ext cx="24443100" cy="1423200"/>
          </a:xfrm>
          <a:prstGeom prst="rect">
            <a:avLst/>
          </a:prstGeom>
        </p:spPr>
        <p:txBody>
          <a:bodyPr anchorCtr="0" anchor="t" bIns="243750" lIns="1219000" spcFirstLastPara="1" rIns="731350" wrap="square" tIns="487575">
            <a:normAutofit fontScale="90000"/>
          </a:bodyPr>
          <a:lstStyle/>
          <a:p>
            <a:pPr indent="0" lvl="0" marL="0" rtl="0" algn="l">
              <a:spcBef>
                <a:spcPts val="0"/>
              </a:spcBef>
              <a:spcAft>
                <a:spcPts val="0"/>
              </a:spcAft>
              <a:buNone/>
            </a:pPr>
            <a:r>
              <a:rPr lang="en-US"/>
              <a:t>Attack Alerts Summary—Apache</a:t>
            </a:r>
            <a:endParaRPr/>
          </a:p>
        </p:txBody>
      </p:sp>
      <p:sp>
        <p:nvSpPr>
          <p:cNvPr id="419" name="Google Shape;419;p49"/>
          <p:cNvSpPr txBox="1"/>
          <p:nvPr>
            <p:ph idx="12" type="sldNum"/>
          </p:nvPr>
        </p:nvSpPr>
        <p:spPr>
          <a:xfrm>
            <a:off x="22948089" y="13219200"/>
            <a:ext cx="698100" cy="281700"/>
          </a:xfrm>
          <a:prstGeom prst="rect">
            <a:avLst/>
          </a:prstGeom>
        </p:spPr>
        <p:txBody>
          <a:bodyPr anchorCtr="0" anchor="t" bIns="243750" lIns="0" spcFirstLastPara="1" rIns="0" wrap="square" tIns="0">
            <a:normAutofit fontScale="25000" lnSpcReduction="20000"/>
          </a:bodyPr>
          <a:lstStyle/>
          <a:p>
            <a:pPr indent="0" lvl="0" marL="0" rtl="0" algn="r">
              <a:spcBef>
                <a:spcPts val="0"/>
              </a:spcBef>
              <a:spcAft>
                <a:spcPts val="0"/>
              </a:spcAft>
              <a:buNone/>
            </a:pPr>
            <a:fld id="{00000000-1234-1234-1234-123412341234}" type="slidenum">
              <a:rPr lang="en-US"/>
              <a:t>‹#›</a:t>
            </a:fld>
            <a:endParaRPr/>
          </a:p>
        </p:txBody>
      </p:sp>
      <p:sp>
        <p:nvSpPr>
          <p:cNvPr id="420" name="Google Shape;420;p49"/>
          <p:cNvSpPr txBox="1"/>
          <p:nvPr>
            <p:ph idx="3" type="body"/>
          </p:nvPr>
        </p:nvSpPr>
        <p:spPr>
          <a:xfrm>
            <a:off x="703375" y="2295400"/>
            <a:ext cx="22942800" cy="9866700"/>
          </a:xfrm>
          <a:prstGeom prst="rect">
            <a:avLst/>
          </a:prstGeom>
        </p:spPr>
        <p:txBody>
          <a:bodyPr anchorCtr="0" anchor="t" bIns="2437975" lIns="1219000" spcFirstLastPara="1" rIns="1219000" wrap="square" tIns="0">
            <a:noAutofit/>
          </a:bodyPr>
          <a:lstStyle/>
          <a:p>
            <a:pPr indent="0" lvl="0" marL="0" rtl="0" algn="l">
              <a:lnSpc>
                <a:spcPct val="115000"/>
              </a:lnSpc>
              <a:spcBef>
                <a:spcPts val="0"/>
              </a:spcBef>
              <a:spcAft>
                <a:spcPts val="0"/>
              </a:spcAft>
              <a:buNone/>
            </a:pPr>
            <a:r>
              <a:rPr lang="en-US" sz="3000">
                <a:solidFill>
                  <a:schemeClr val="dk1"/>
                </a:solidFill>
              </a:rPr>
              <a:t>After </a:t>
            </a:r>
            <a:r>
              <a:rPr lang="en-US" sz="3000">
                <a:solidFill>
                  <a:schemeClr val="dk1"/>
                </a:solidFill>
              </a:rPr>
              <a:t>analyzing</a:t>
            </a:r>
            <a:r>
              <a:rPr lang="en-US" sz="3000">
                <a:solidFill>
                  <a:schemeClr val="dk1"/>
                </a:solidFill>
              </a:rPr>
              <a:t> the attack logs we realized the set thresholds were low, resulting in excessive </a:t>
            </a:r>
            <a:r>
              <a:rPr lang="en-US" sz="3000">
                <a:solidFill>
                  <a:schemeClr val="dk1"/>
                </a:solidFill>
              </a:rPr>
              <a:t>false</a:t>
            </a:r>
            <a:r>
              <a:rPr lang="en-US" sz="3000">
                <a:solidFill>
                  <a:schemeClr val="dk1"/>
                </a:solidFill>
              </a:rPr>
              <a:t> </a:t>
            </a:r>
            <a:r>
              <a:rPr lang="en-US" sz="3000">
                <a:solidFill>
                  <a:schemeClr val="dk1"/>
                </a:solidFill>
              </a:rPr>
              <a:t>alerts</a:t>
            </a:r>
            <a:r>
              <a:rPr lang="en-US" sz="3000">
                <a:solidFill>
                  <a:schemeClr val="dk1"/>
                </a:solidFill>
              </a:rPr>
              <a:t>. After review, new thresholds were determined.</a:t>
            </a:r>
            <a:endParaRPr sz="3000">
              <a:solidFill>
                <a:schemeClr val="dk1"/>
              </a:solidFill>
            </a:endParaRPr>
          </a:p>
          <a:p>
            <a:pPr indent="-419100" lvl="0" marL="914400" rtl="0" algn="l">
              <a:lnSpc>
                <a:spcPct val="115000"/>
              </a:lnSpc>
              <a:spcBef>
                <a:spcPts val="1000"/>
              </a:spcBef>
              <a:spcAft>
                <a:spcPts val="0"/>
              </a:spcAft>
              <a:buClr>
                <a:schemeClr val="dk1"/>
              </a:buClr>
              <a:buSzPts val="3000"/>
              <a:buChar char="●"/>
            </a:pPr>
            <a:r>
              <a:rPr b="1" lang="en-US" sz="3000">
                <a:solidFill>
                  <a:schemeClr val="dk1"/>
                </a:solidFill>
              </a:rPr>
              <a:t>Hourly Activity (non-US):</a:t>
            </a:r>
            <a:r>
              <a:rPr lang="en-US" sz="3000">
                <a:solidFill>
                  <a:schemeClr val="dk1"/>
                </a:solidFill>
              </a:rPr>
              <a:t> </a:t>
            </a:r>
            <a:r>
              <a:rPr lang="en-US" sz="3000">
                <a:solidFill>
                  <a:schemeClr val="dk1"/>
                </a:solidFill>
              </a:rPr>
              <a:t>During the attack, logs revealed 937 events compared to the previous maximum of 120.</a:t>
            </a:r>
            <a:endParaRPr sz="3000">
              <a:solidFill>
                <a:schemeClr val="dk1"/>
              </a:solidFill>
            </a:endParaRPr>
          </a:p>
          <a:p>
            <a:pPr indent="-419100" lvl="1" marL="1371600" rtl="0" algn="l">
              <a:lnSpc>
                <a:spcPct val="115000"/>
              </a:lnSpc>
              <a:spcBef>
                <a:spcPts val="1000"/>
              </a:spcBef>
              <a:spcAft>
                <a:spcPts val="0"/>
              </a:spcAft>
              <a:buClr>
                <a:schemeClr val="dk1"/>
              </a:buClr>
              <a:buSzPts val="3000"/>
              <a:buChar char="○"/>
            </a:pPr>
            <a:r>
              <a:rPr lang="en-US" sz="3000">
                <a:solidFill>
                  <a:schemeClr val="dk1"/>
                </a:solidFill>
              </a:rPr>
              <a:t>We determined 100 was not acceptable, increasing the threshold to 150. The attack was drastically higher than previously </a:t>
            </a:r>
            <a:r>
              <a:rPr lang="en-US" sz="3000">
                <a:solidFill>
                  <a:schemeClr val="dk1"/>
                </a:solidFill>
              </a:rPr>
              <a:t>believed</a:t>
            </a:r>
            <a:r>
              <a:rPr lang="en-US" sz="3000">
                <a:solidFill>
                  <a:schemeClr val="dk1"/>
                </a:solidFill>
              </a:rPr>
              <a:t> questionable activity.</a:t>
            </a:r>
            <a:endParaRPr sz="3000">
              <a:solidFill>
                <a:schemeClr val="dk1"/>
              </a:solidFill>
            </a:endParaRPr>
          </a:p>
          <a:p>
            <a:pPr indent="-419100" lvl="0" marL="914400" rtl="0" algn="l">
              <a:spcBef>
                <a:spcPts val="1000"/>
              </a:spcBef>
              <a:spcAft>
                <a:spcPts val="0"/>
              </a:spcAft>
              <a:buClr>
                <a:schemeClr val="dk1"/>
              </a:buClr>
              <a:buSzPts val="3000"/>
              <a:buChar char="●"/>
            </a:pPr>
            <a:r>
              <a:rPr b="1" lang="en-US" sz="3000">
                <a:solidFill>
                  <a:schemeClr val="dk1"/>
                </a:solidFill>
              </a:rPr>
              <a:t>HTTP Post:</a:t>
            </a:r>
            <a:r>
              <a:rPr lang="en-US" sz="3000">
                <a:solidFill>
                  <a:schemeClr val="dk1"/>
                </a:solidFill>
              </a:rPr>
              <a:t> L</a:t>
            </a:r>
            <a:r>
              <a:rPr lang="en-US" sz="3000">
                <a:solidFill>
                  <a:schemeClr val="dk1"/>
                </a:solidFill>
              </a:rPr>
              <a:t>ogs also</a:t>
            </a:r>
            <a:r>
              <a:rPr lang="en-US" sz="3000">
                <a:solidFill>
                  <a:schemeClr val="dk1"/>
                </a:solidFill>
              </a:rPr>
              <a:t> revealed 1,296 events, much higher than the previous maximum of 7. </a:t>
            </a:r>
            <a:endParaRPr sz="3000">
              <a:solidFill>
                <a:schemeClr val="dk1"/>
              </a:solidFill>
            </a:endParaRPr>
          </a:p>
          <a:p>
            <a:pPr indent="-419100" lvl="1" marL="1371600" rtl="0" algn="l">
              <a:spcBef>
                <a:spcPts val="0"/>
              </a:spcBef>
              <a:spcAft>
                <a:spcPts val="0"/>
              </a:spcAft>
              <a:buClr>
                <a:schemeClr val="dk1"/>
              </a:buClr>
              <a:buSzPts val="3000"/>
              <a:buChar char="○"/>
            </a:pPr>
            <a:r>
              <a:rPr lang="en-US" sz="3000">
                <a:solidFill>
                  <a:schemeClr val="dk1"/>
                </a:solidFill>
              </a:rPr>
              <a:t>Considering the previous max was slightly higher than during normal business hours, we raised the threshold to 10 for certainty of notification during abnormal activity.</a:t>
            </a:r>
            <a:endParaRPr sz="3000">
              <a:solidFill>
                <a:schemeClr val="dk1"/>
              </a:solidFill>
            </a:endParaRPr>
          </a:p>
          <a:p>
            <a:pPr indent="0" lvl="0" marL="0" rtl="0" algn="l">
              <a:lnSpc>
                <a:spcPct val="115000"/>
              </a:lnSpc>
              <a:spcBef>
                <a:spcPts val="0"/>
              </a:spcBef>
              <a:spcAft>
                <a:spcPts val="0"/>
              </a:spcAft>
              <a:buNone/>
            </a:pPr>
            <a:r>
              <a:t/>
            </a:r>
            <a:endParaRPr sz="4400">
              <a:solidFill>
                <a:schemeClr val="dk1"/>
              </a:solidFill>
            </a:endParaRPr>
          </a:p>
          <a:p>
            <a:pPr indent="0" lvl="0" marL="914400" rtl="0" algn="l">
              <a:lnSpc>
                <a:spcPct val="115000"/>
              </a:lnSpc>
              <a:spcBef>
                <a:spcPts val="1000"/>
              </a:spcBef>
              <a:spcAft>
                <a:spcPts val="0"/>
              </a:spcAft>
              <a:buNone/>
            </a:pPr>
            <a:r>
              <a:t/>
            </a:r>
            <a:endParaRPr sz="4400">
              <a:solidFill>
                <a:schemeClr val="dk1"/>
              </a:solidFill>
            </a:endParaRPr>
          </a:p>
          <a:p>
            <a:pPr indent="0" lvl="0" marL="914400" rtl="0" algn="l">
              <a:lnSpc>
                <a:spcPct val="115000"/>
              </a:lnSpc>
              <a:spcBef>
                <a:spcPts val="1000"/>
              </a:spcBef>
              <a:spcAft>
                <a:spcPts val="1000"/>
              </a:spcAft>
              <a:buNone/>
            </a:pPr>
            <a:r>
              <a:t/>
            </a:r>
            <a:endParaRPr sz="4400">
              <a:solidFill>
                <a:schemeClr val="dk1"/>
              </a:solidFill>
            </a:endParaRPr>
          </a:p>
        </p:txBody>
      </p:sp>
      <p:pic>
        <p:nvPicPr>
          <p:cNvPr id="421" name="Google Shape;421;p49"/>
          <p:cNvPicPr preferRelativeResize="0"/>
          <p:nvPr/>
        </p:nvPicPr>
        <p:blipFill>
          <a:blip r:embed="rId3">
            <a:alphaModFix/>
          </a:blip>
          <a:stretch>
            <a:fillRect/>
          </a:stretch>
        </p:blipFill>
        <p:spPr>
          <a:xfrm>
            <a:off x="1520825" y="6920075"/>
            <a:ext cx="15420124" cy="2966575"/>
          </a:xfrm>
          <a:prstGeom prst="rect">
            <a:avLst/>
          </a:prstGeom>
          <a:noFill/>
          <a:ln>
            <a:noFill/>
          </a:ln>
        </p:spPr>
      </p:pic>
      <p:pic>
        <p:nvPicPr>
          <p:cNvPr id="422" name="Google Shape;422;p49"/>
          <p:cNvPicPr preferRelativeResize="0"/>
          <p:nvPr/>
        </p:nvPicPr>
        <p:blipFill>
          <a:blip r:embed="rId4">
            <a:alphaModFix/>
          </a:blip>
          <a:stretch>
            <a:fillRect/>
          </a:stretch>
        </p:blipFill>
        <p:spPr>
          <a:xfrm>
            <a:off x="7527925" y="10069638"/>
            <a:ext cx="15420165" cy="29665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sp>
        <p:nvSpPr>
          <p:cNvPr id="427" name="Google Shape;427;p50"/>
          <p:cNvSpPr txBox="1"/>
          <p:nvPr>
            <p:ph type="title"/>
          </p:nvPr>
        </p:nvSpPr>
        <p:spPr>
          <a:xfrm>
            <a:off x="-32791" y="0"/>
            <a:ext cx="24443100" cy="1423200"/>
          </a:xfrm>
          <a:prstGeom prst="rect">
            <a:avLst/>
          </a:prstGeom>
        </p:spPr>
        <p:txBody>
          <a:bodyPr anchorCtr="0" anchor="t" bIns="243750" lIns="1219000" spcFirstLastPara="1" rIns="731350" wrap="square" tIns="487575">
            <a:normAutofit fontScale="90000"/>
          </a:bodyPr>
          <a:lstStyle/>
          <a:p>
            <a:pPr indent="0" lvl="0" marL="0" rtl="0" algn="l">
              <a:spcBef>
                <a:spcPts val="0"/>
              </a:spcBef>
              <a:spcAft>
                <a:spcPts val="0"/>
              </a:spcAft>
              <a:buNone/>
            </a:pPr>
            <a:r>
              <a:rPr lang="en-US"/>
              <a:t>Attack Dashboards Summary—Apache</a:t>
            </a:r>
            <a:endParaRPr/>
          </a:p>
        </p:txBody>
      </p:sp>
      <p:sp>
        <p:nvSpPr>
          <p:cNvPr id="428" name="Google Shape;428;p50"/>
          <p:cNvSpPr txBox="1"/>
          <p:nvPr>
            <p:ph idx="12" type="sldNum"/>
          </p:nvPr>
        </p:nvSpPr>
        <p:spPr>
          <a:xfrm>
            <a:off x="22948089" y="13219200"/>
            <a:ext cx="698100" cy="281700"/>
          </a:xfrm>
          <a:prstGeom prst="rect">
            <a:avLst/>
          </a:prstGeom>
        </p:spPr>
        <p:txBody>
          <a:bodyPr anchorCtr="0" anchor="t" bIns="243750" lIns="0" spcFirstLastPara="1" rIns="0" wrap="square" tIns="0">
            <a:normAutofit fontScale="25000" lnSpcReduction="20000"/>
          </a:bodyPr>
          <a:lstStyle/>
          <a:p>
            <a:pPr indent="0" lvl="0" marL="0" rtl="0" algn="r">
              <a:spcBef>
                <a:spcPts val="0"/>
              </a:spcBef>
              <a:spcAft>
                <a:spcPts val="0"/>
              </a:spcAft>
              <a:buNone/>
            </a:pPr>
            <a:fld id="{00000000-1234-1234-1234-123412341234}" type="slidenum">
              <a:rPr lang="en-US"/>
              <a:t>‹#›</a:t>
            </a:fld>
            <a:endParaRPr/>
          </a:p>
        </p:txBody>
      </p:sp>
      <p:sp>
        <p:nvSpPr>
          <p:cNvPr id="429" name="Google Shape;429;p50"/>
          <p:cNvSpPr txBox="1"/>
          <p:nvPr>
            <p:ph idx="3" type="body"/>
          </p:nvPr>
        </p:nvSpPr>
        <p:spPr>
          <a:xfrm>
            <a:off x="476763" y="1966800"/>
            <a:ext cx="22942800" cy="3100500"/>
          </a:xfrm>
          <a:prstGeom prst="rect">
            <a:avLst/>
          </a:prstGeom>
        </p:spPr>
        <p:txBody>
          <a:bodyPr anchorCtr="0" anchor="t" bIns="2437975" lIns="1219000" spcFirstLastPara="1" rIns="1219000" wrap="square" tIns="0">
            <a:normAutofit fontScale="25000" lnSpcReduction="20000"/>
          </a:bodyPr>
          <a:lstStyle/>
          <a:p>
            <a:pPr indent="-419100" lvl="0" marL="457200" rtl="0" algn="l">
              <a:lnSpc>
                <a:spcPct val="115000"/>
              </a:lnSpc>
              <a:spcBef>
                <a:spcPts val="0"/>
              </a:spcBef>
              <a:spcAft>
                <a:spcPts val="0"/>
              </a:spcAft>
              <a:buClr>
                <a:schemeClr val="dk1"/>
              </a:buClr>
              <a:buSzPct val="100000"/>
              <a:buChar char="●"/>
            </a:pPr>
            <a:r>
              <a:rPr lang="en-US" sz="12000">
                <a:solidFill>
                  <a:schemeClr val="dk1"/>
                </a:solidFill>
              </a:rPr>
              <a:t>Based on the data collected from analyzing Reports, Alerts, and Dashboards against our baseline data, we believe two separate attacks took place. The first beginning at 5:00pm, lasting until 7:00pm. The second attack beginning at 7:00pm, lasting until 9:00pm.</a:t>
            </a:r>
            <a:endParaRPr sz="12000">
              <a:solidFill>
                <a:schemeClr val="dk1"/>
              </a:solidFill>
            </a:endParaRPr>
          </a:p>
          <a:p>
            <a:pPr indent="0" lvl="0" marL="0" rtl="0" algn="l">
              <a:lnSpc>
                <a:spcPct val="115000"/>
              </a:lnSpc>
              <a:spcBef>
                <a:spcPts val="1000"/>
              </a:spcBef>
              <a:spcAft>
                <a:spcPts val="0"/>
              </a:spcAft>
              <a:buNone/>
            </a:pPr>
            <a:r>
              <a:t/>
            </a:r>
            <a:endParaRPr sz="3500">
              <a:solidFill>
                <a:schemeClr val="dk1"/>
              </a:solidFill>
            </a:endParaRPr>
          </a:p>
          <a:p>
            <a:pPr indent="0" lvl="0" marL="914400" rtl="0" algn="l">
              <a:lnSpc>
                <a:spcPct val="115000"/>
              </a:lnSpc>
              <a:spcBef>
                <a:spcPts val="1000"/>
              </a:spcBef>
              <a:spcAft>
                <a:spcPts val="1000"/>
              </a:spcAft>
              <a:buNone/>
            </a:pPr>
            <a:r>
              <a:t/>
            </a:r>
            <a:endParaRPr sz="4400">
              <a:solidFill>
                <a:schemeClr val="dk1"/>
              </a:solidFill>
            </a:endParaRPr>
          </a:p>
        </p:txBody>
      </p:sp>
      <p:pic>
        <p:nvPicPr>
          <p:cNvPr id="430" name="Google Shape;430;p50"/>
          <p:cNvPicPr preferRelativeResize="0"/>
          <p:nvPr/>
        </p:nvPicPr>
        <p:blipFill>
          <a:blip r:embed="rId3">
            <a:alphaModFix/>
          </a:blip>
          <a:stretch>
            <a:fillRect/>
          </a:stretch>
        </p:blipFill>
        <p:spPr>
          <a:xfrm>
            <a:off x="9750525" y="8360125"/>
            <a:ext cx="14650883" cy="5355875"/>
          </a:xfrm>
          <a:prstGeom prst="rect">
            <a:avLst/>
          </a:prstGeom>
          <a:noFill/>
          <a:ln>
            <a:noFill/>
          </a:ln>
        </p:spPr>
      </p:pic>
      <p:sp>
        <p:nvSpPr>
          <p:cNvPr id="431" name="Google Shape;431;p50"/>
          <p:cNvSpPr txBox="1"/>
          <p:nvPr/>
        </p:nvSpPr>
        <p:spPr>
          <a:xfrm>
            <a:off x="21307000" y="8436325"/>
            <a:ext cx="3186600" cy="189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800">
                <a:solidFill>
                  <a:schemeClr val="lt1"/>
                </a:solidFill>
              </a:rPr>
              <a:t>Events per Hour</a:t>
            </a:r>
            <a:endParaRPr sz="2800">
              <a:solidFill>
                <a:schemeClr val="lt1"/>
              </a:solidFill>
            </a:endParaRPr>
          </a:p>
        </p:txBody>
      </p:sp>
      <p:pic>
        <p:nvPicPr>
          <p:cNvPr id="432" name="Google Shape;432;p50"/>
          <p:cNvPicPr preferRelativeResize="0"/>
          <p:nvPr/>
        </p:nvPicPr>
        <p:blipFill>
          <a:blip r:embed="rId4">
            <a:alphaModFix/>
          </a:blip>
          <a:stretch>
            <a:fillRect/>
          </a:stretch>
        </p:blipFill>
        <p:spPr>
          <a:xfrm>
            <a:off x="797025" y="3914075"/>
            <a:ext cx="16368076" cy="599777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p51"/>
          <p:cNvSpPr txBox="1"/>
          <p:nvPr>
            <p:ph type="title"/>
          </p:nvPr>
        </p:nvSpPr>
        <p:spPr>
          <a:xfrm>
            <a:off x="-32791" y="0"/>
            <a:ext cx="24443100" cy="1423200"/>
          </a:xfrm>
          <a:prstGeom prst="rect">
            <a:avLst/>
          </a:prstGeom>
        </p:spPr>
        <p:txBody>
          <a:bodyPr anchorCtr="0" anchor="t" bIns="243750" lIns="1219000" spcFirstLastPara="1" rIns="731350" wrap="square" tIns="487575">
            <a:normAutofit fontScale="90000"/>
          </a:bodyPr>
          <a:lstStyle/>
          <a:p>
            <a:pPr indent="0" lvl="0" marL="0" rtl="0" algn="l">
              <a:spcBef>
                <a:spcPts val="0"/>
              </a:spcBef>
              <a:spcAft>
                <a:spcPts val="0"/>
              </a:spcAft>
              <a:buNone/>
            </a:pPr>
            <a:r>
              <a:rPr lang="en-US"/>
              <a:t>Attack Dashboards Summary—Apache</a:t>
            </a:r>
            <a:endParaRPr/>
          </a:p>
          <a:p>
            <a:pPr indent="0" lvl="0" marL="0" rtl="0" algn="l">
              <a:spcBef>
                <a:spcPts val="0"/>
              </a:spcBef>
              <a:spcAft>
                <a:spcPts val="0"/>
              </a:spcAft>
              <a:buNone/>
            </a:pPr>
            <a:r>
              <a:t/>
            </a:r>
            <a:endParaRPr/>
          </a:p>
        </p:txBody>
      </p:sp>
      <p:sp>
        <p:nvSpPr>
          <p:cNvPr id="439" name="Google Shape;439;p51"/>
          <p:cNvSpPr txBox="1"/>
          <p:nvPr>
            <p:ph idx="12" type="sldNum"/>
          </p:nvPr>
        </p:nvSpPr>
        <p:spPr>
          <a:xfrm>
            <a:off x="22948089" y="13219200"/>
            <a:ext cx="698100" cy="281700"/>
          </a:xfrm>
          <a:prstGeom prst="rect">
            <a:avLst/>
          </a:prstGeom>
        </p:spPr>
        <p:txBody>
          <a:bodyPr anchorCtr="0" anchor="t" bIns="243750" lIns="0" spcFirstLastPara="1" rIns="0" wrap="square" tIns="0">
            <a:normAutofit fontScale="25000" lnSpcReduction="20000"/>
          </a:bodyPr>
          <a:lstStyle/>
          <a:p>
            <a:pPr indent="0" lvl="0" marL="0" rtl="0" algn="r">
              <a:spcBef>
                <a:spcPts val="0"/>
              </a:spcBef>
              <a:spcAft>
                <a:spcPts val="0"/>
              </a:spcAft>
              <a:buNone/>
            </a:pPr>
            <a:fld id="{00000000-1234-1234-1234-123412341234}" type="slidenum">
              <a:rPr lang="en-US"/>
              <a:t>‹#›</a:t>
            </a:fld>
            <a:endParaRPr/>
          </a:p>
        </p:txBody>
      </p:sp>
      <p:sp>
        <p:nvSpPr>
          <p:cNvPr id="440" name="Google Shape;440;p51"/>
          <p:cNvSpPr txBox="1"/>
          <p:nvPr>
            <p:ph idx="3" type="body"/>
          </p:nvPr>
        </p:nvSpPr>
        <p:spPr>
          <a:xfrm>
            <a:off x="-100" y="2170393"/>
            <a:ext cx="24377700" cy="2026800"/>
          </a:xfrm>
          <a:prstGeom prst="rect">
            <a:avLst/>
          </a:prstGeom>
        </p:spPr>
        <p:txBody>
          <a:bodyPr anchorCtr="0" anchor="t" bIns="2437975" lIns="1219000" spcFirstLastPara="1" rIns="1219000" wrap="square" tIns="0">
            <a:noAutofit/>
          </a:bodyPr>
          <a:lstStyle/>
          <a:p>
            <a:pPr indent="0" lvl="0" marL="0" rtl="0" algn="l">
              <a:spcBef>
                <a:spcPts val="0"/>
              </a:spcBef>
              <a:spcAft>
                <a:spcPts val="2100"/>
              </a:spcAft>
              <a:buNone/>
            </a:pPr>
            <a:r>
              <a:rPr lang="en-US" sz="3000"/>
              <a:t>The attacks originated from Ukraine and the United States.</a:t>
            </a:r>
            <a:endParaRPr sz="3000"/>
          </a:p>
        </p:txBody>
      </p:sp>
      <p:pic>
        <p:nvPicPr>
          <p:cNvPr id="441" name="Google Shape;441;p51"/>
          <p:cNvPicPr preferRelativeResize="0"/>
          <p:nvPr/>
        </p:nvPicPr>
        <p:blipFill>
          <a:blip r:embed="rId3">
            <a:alphaModFix/>
          </a:blip>
          <a:stretch>
            <a:fillRect/>
          </a:stretch>
        </p:blipFill>
        <p:spPr>
          <a:xfrm>
            <a:off x="349175" y="3643375"/>
            <a:ext cx="11759200" cy="6474475"/>
          </a:xfrm>
          <a:prstGeom prst="rect">
            <a:avLst/>
          </a:prstGeom>
          <a:noFill/>
          <a:ln>
            <a:noFill/>
          </a:ln>
        </p:spPr>
      </p:pic>
      <p:pic>
        <p:nvPicPr>
          <p:cNvPr id="442" name="Google Shape;442;p51"/>
          <p:cNvPicPr preferRelativeResize="0"/>
          <p:nvPr/>
        </p:nvPicPr>
        <p:blipFill>
          <a:blip r:embed="rId4">
            <a:alphaModFix/>
          </a:blip>
          <a:stretch>
            <a:fillRect/>
          </a:stretch>
        </p:blipFill>
        <p:spPr>
          <a:xfrm>
            <a:off x="12397600" y="5564693"/>
            <a:ext cx="11599575" cy="6474482"/>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sp>
        <p:nvSpPr>
          <p:cNvPr id="447" name="Google Shape;447;p52"/>
          <p:cNvSpPr txBox="1"/>
          <p:nvPr>
            <p:ph type="title"/>
          </p:nvPr>
        </p:nvSpPr>
        <p:spPr>
          <a:xfrm>
            <a:off x="-32791" y="0"/>
            <a:ext cx="24443100" cy="1423200"/>
          </a:xfrm>
          <a:prstGeom prst="rect">
            <a:avLst/>
          </a:prstGeom>
        </p:spPr>
        <p:txBody>
          <a:bodyPr anchorCtr="0" anchor="t" bIns="243750" lIns="1219000" spcFirstLastPara="1" rIns="731350" wrap="square" tIns="487575">
            <a:normAutofit fontScale="90000"/>
          </a:bodyPr>
          <a:lstStyle/>
          <a:p>
            <a:pPr indent="0" lvl="0" marL="0" rtl="0" algn="l">
              <a:spcBef>
                <a:spcPts val="0"/>
              </a:spcBef>
              <a:spcAft>
                <a:spcPts val="0"/>
              </a:spcAft>
              <a:buNone/>
            </a:pPr>
            <a:r>
              <a:rPr lang="en-US">
                <a:solidFill>
                  <a:schemeClr val="dk1"/>
                </a:solidFill>
              </a:rPr>
              <a:t>Attack Dashboards Summary - Apache</a:t>
            </a:r>
            <a:endParaRPr/>
          </a:p>
        </p:txBody>
      </p:sp>
      <p:sp>
        <p:nvSpPr>
          <p:cNvPr id="448" name="Google Shape;448;p52"/>
          <p:cNvSpPr txBox="1"/>
          <p:nvPr>
            <p:ph idx="12" type="sldNum"/>
          </p:nvPr>
        </p:nvSpPr>
        <p:spPr>
          <a:xfrm>
            <a:off x="22948089" y="13219200"/>
            <a:ext cx="698100" cy="281700"/>
          </a:xfrm>
          <a:prstGeom prst="rect">
            <a:avLst/>
          </a:prstGeom>
        </p:spPr>
        <p:txBody>
          <a:bodyPr anchorCtr="0" anchor="t" bIns="243750" lIns="0" spcFirstLastPara="1" rIns="0" wrap="square" tIns="0">
            <a:normAutofit fontScale="25000" lnSpcReduction="20000"/>
          </a:bodyPr>
          <a:lstStyle/>
          <a:p>
            <a:pPr indent="0" lvl="0" marL="0" rtl="0" algn="r">
              <a:spcBef>
                <a:spcPts val="0"/>
              </a:spcBef>
              <a:spcAft>
                <a:spcPts val="0"/>
              </a:spcAft>
              <a:buNone/>
            </a:pPr>
            <a:fld id="{00000000-1234-1234-1234-123412341234}" type="slidenum">
              <a:rPr lang="en-US"/>
              <a:t>‹#›</a:t>
            </a:fld>
            <a:endParaRPr/>
          </a:p>
        </p:txBody>
      </p:sp>
      <p:pic>
        <p:nvPicPr>
          <p:cNvPr id="449" name="Google Shape;449;p52"/>
          <p:cNvPicPr preferRelativeResize="0"/>
          <p:nvPr/>
        </p:nvPicPr>
        <p:blipFill rotWithShape="1">
          <a:blip r:embed="rId3">
            <a:alphaModFix/>
          </a:blip>
          <a:srcRect b="0" l="0" r="22088" t="0"/>
          <a:stretch/>
        </p:blipFill>
        <p:spPr>
          <a:xfrm>
            <a:off x="12315725" y="1423200"/>
            <a:ext cx="11330476" cy="5275800"/>
          </a:xfrm>
          <a:prstGeom prst="rect">
            <a:avLst/>
          </a:prstGeom>
          <a:noFill/>
          <a:ln>
            <a:noFill/>
          </a:ln>
        </p:spPr>
      </p:pic>
      <p:pic>
        <p:nvPicPr>
          <p:cNvPr id="450" name="Google Shape;450;p52"/>
          <p:cNvPicPr preferRelativeResize="0"/>
          <p:nvPr/>
        </p:nvPicPr>
        <p:blipFill>
          <a:blip r:embed="rId4">
            <a:alphaModFix/>
          </a:blip>
          <a:stretch>
            <a:fillRect/>
          </a:stretch>
        </p:blipFill>
        <p:spPr>
          <a:xfrm>
            <a:off x="440950" y="3626625"/>
            <a:ext cx="15658301" cy="8658074"/>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sp>
        <p:nvSpPr>
          <p:cNvPr id="456" name="Google Shape;456;p53"/>
          <p:cNvSpPr txBox="1"/>
          <p:nvPr>
            <p:ph type="title"/>
          </p:nvPr>
        </p:nvSpPr>
        <p:spPr>
          <a:xfrm>
            <a:off x="-32791" y="0"/>
            <a:ext cx="24443100" cy="1423200"/>
          </a:xfrm>
          <a:prstGeom prst="rect">
            <a:avLst/>
          </a:prstGeom>
        </p:spPr>
        <p:txBody>
          <a:bodyPr anchorCtr="0" anchor="t" bIns="243750" lIns="1219000" spcFirstLastPara="1" rIns="731350" wrap="square" tIns="487575">
            <a:normAutofit fontScale="90000"/>
          </a:bodyPr>
          <a:lstStyle/>
          <a:p>
            <a:pPr indent="0" lvl="0" marL="0" rtl="0" algn="l">
              <a:spcBef>
                <a:spcPts val="0"/>
              </a:spcBef>
              <a:spcAft>
                <a:spcPts val="0"/>
              </a:spcAft>
              <a:buClr>
                <a:schemeClr val="dk1"/>
              </a:buClr>
              <a:buSzPts val="990"/>
              <a:buFont typeface="Arial"/>
              <a:buNone/>
            </a:pPr>
            <a:r>
              <a:rPr lang="en-US">
                <a:solidFill>
                  <a:schemeClr val="dk1"/>
                </a:solidFill>
              </a:rPr>
              <a:t>Attack Dashboards Summary - Apache</a:t>
            </a:r>
            <a:endParaRPr/>
          </a:p>
        </p:txBody>
      </p:sp>
      <p:sp>
        <p:nvSpPr>
          <p:cNvPr id="457" name="Google Shape;457;p53"/>
          <p:cNvSpPr txBox="1"/>
          <p:nvPr>
            <p:ph idx="12" type="sldNum"/>
          </p:nvPr>
        </p:nvSpPr>
        <p:spPr>
          <a:xfrm>
            <a:off x="22948089" y="13219200"/>
            <a:ext cx="698100" cy="281700"/>
          </a:xfrm>
          <a:prstGeom prst="rect">
            <a:avLst/>
          </a:prstGeom>
        </p:spPr>
        <p:txBody>
          <a:bodyPr anchorCtr="0" anchor="t" bIns="243750" lIns="0" spcFirstLastPara="1" rIns="0" wrap="square" tIns="0">
            <a:normAutofit fontScale="25000" lnSpcReduction="20000"/>
          </a:bodyPr>
          <a:lstStyle/>
          <a:p>
            <a:pPr indent="0" lvl="0" marL="0" rtl="0" algn="r">
              <a:spcBef>
                <a:spcPts val="0"/>
              </a:spcBef>
              <a:spcAft>
                <a:spcPts val="0"/>
              </a:spcAft>
              <a:buNone/>
            </a:pPr>
            <a:fld id="{00000000-1234-1234-1234-123412341234}" type="slidenum">
              <a:rPr lang="en-US"/>
              <a:t>‹#›</a:t>
            </a:fld>
            <a:endParaRPr/>
          </a:p>
        </p:txBody>
      </p:sp>
      <p:sp>
        <p:nvSpPr>
          <p:cNvPr id="458" name="Google Shape;458;p53"/>
          <p:cNvSpPr txBox="1"/>
          <p:nvPr>
            <p:ph idx="3" type="body"/>
          </p:nvPr>
        </p:nvSpPr>
        <p:spPr>
          <a:xfrm>
            <a:off x="-100" y="2098297"/>
            <a:ext cx="24377700" cy="1278000"/>
          </a:xfrm>
          <a:prstGeom prst="rect">
            <a:avLst/>
          </a:prstGeom>
        </p:spPr>
        <p:txBody>
          <a:bodyPr anchorCtr="0" anchor="t" bIns="2437975" lIns="1219000" spcFirstLastPara="1" rIns="1219000" wrap="square" tIns="0">
            <a:noAutofit/>
          </a:bodyPr>
          <a:lstStyle/>
          <a:p>
            <a:pPr indent="0" lvl="0" marL="0" rtl="0" algn="l">
              <a:spcBef>
                <a:spcPts val="0"/>
              </a:spcBef>
              <a:spcAft>
                <a:spcPts val="2100"/>
              </a:spcAft>
              <a:buNone/>
            </a:pPr>
            <a:r>
              <a:rPr lang="en-US" sz="3000"/>
              <a:t>Mozilla/4.0 (compatible; MSIE 6.0; Windows NT 5.2; SVI; .NET CLR 2.0.50727987787; InfoPath.1)</a:t>
            </a:r>
            <a:endParaRPr sz="3000"/>
          </a:p>
        </p:txBody>
      </p:sp>
      <p:pic>
        <p:nvPicPr>
          <p:cNvPr id="459" name="Google Shape;459;p53"/>
          <p:cNvPicPr preferRelativeResize="0"/>
          <p:nvPr/>
        </p:nvPicPr>
        <p:blipFill>
          <a:blip r:embed="rId3">
            <a:alphaModFix/>
          </a:blip>
          <a:stretch>
            <a:fillRect/>
          </a:stretch>
        </p:blipFill>
        <p:spPr>
          <a:xfrm>
            <a:off x="830937" y="3519447"/>
            <a:ext cx="22715633" cy="83041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 name="Shape 463"/>
        <p:cNvGrpSpPr/>
        <p:nvPr/>
      </p:nvGrpSpPr>
      <p:grpSpPr>
        <a:xfrm>
          <a:off x="0" y="0"/>
          <a:ext cx="0" cy="0"/>
          <a:chOff x="0" y="0"/>
          <a:chExt cx="0" cy="0"/>
        </a:xfrm>
      </p:grpSpPr>
      <p:pic>
        <p:nvPicPr>
          <p:cNvPr id="464" name="Google Shape;464;p54"/>
          <p:cNvPicPr preferRelativeResize="0"/>
          <p:nvPr/>
        </p:nvPicPr>
        <p:blipFill>
          <a:blip r:embed="rId3">
            <a:alphaModFix/>
          </a:blip>
          <a:stretch>
            <a:fillRect/>
          </a:stretch>
        </p:blipFill>
        <p:spPr>
          <a:xfrm>
            <a:off x="731334" y="773067"/>
            <a:ext cx="22914823" cy="12246448"/>
          </a:xfrm>
          <a:prstGeom prst="rect">
            <a:avLst/>
          </a:prstGeom>
          <a:noFill/>
          <a:ln>
            <a:noFill/>
          </a:ln>
        </p:spPr>
      </p:pic>
      <p:sp>
        <p:nvSpPr>
          <p:cNvPr id="465" name="Google Shape;465;p54"/>
          <p:cNvSpPr txBox="1"/>
          <p:nvPr/>
        </p:nvSpPr>
        <p:spPr>
          <a:xfrm>
            <a:off x="22948089" y="13219200"/>
            <a:ext cx="698100" cy="281700"/>
          </a:xfrm>
          <a:prstGeom prst="rect">
            <a:avLst/>
          </a:prstGeom>
          <a:noFill/>
          <a:ln>
            <a:noFill/>
          </a:ln>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sz="1600"/>
              <a:t>‹#›</a:t>
            </a:fld>
            <a:endParaRPr sz="1600"/>
          </a:p>
        </p:txBody>
      </p:sp>
      <p:sp>
        <p:nvSpPr>
          <p:cNvPr id="466" name="Google Shape;466;p54"/>
          <p:cNvSpPr txBox="1"/>
          <p:nvPr>
            <p:ph type="title"/>
          </p:nvPr>
        </p:nvSpPr>
        <p:spPr>
          <a:xfrm>
            <a:off x="731343" y="4936267"/>
            <a:ext cx="22914900" cy="2745600"/>
          </a:xfrm>
          <a:prstGeom prst="rect">
            <a:avLst/>
          </a:prstGeom>
        </p:spPr>
        <p:txBody>
          <a:bodyPr anchorCtr="0" anchor="t" bIns="243750" lIns="243750" spcFirstLastPara="1" rIns="243750" wrap="square" tIns="243750">
            <a:normAutofit fontScale="90000"/>
          </a:bodyPr>
          <a:lstStyle/>
          <a:p>
            <a:pPr indent="0" lvl="0" marL="0" rtl="0" algn="ctr">
              <a:spcBef>
                <a:spcPts val="0"/>
              </a:spcBef>
              <a:spcAft>
                <a:spcPts val="0"/>
              </a:spcAft>
              <a:buClr>
                <a:schemeClr val="dk1"/>
              </a:buClr>
              <a:buSzPts val="990"/>
              <a:buFont typeface="Arial"/>
              <a:buNone/>
            </a:pPr>
            <a:r>
              <a:rPr lang="en-US">
                <a:solidFill>
                  <a:schemeClr val="lt1"/>
                </a:solidFill>
              </a:rPr>
              <a:t>Summary and Future Mitigations</a:t>
            </a:r>
            <a:endParaRPr b="1"/>
          </a:p>
          <a:p>
            <a:pPr indent="0" lvl="0" marL="0" rtl="0" algn="ctr">
              <a:spcBef>
                <a:spcPts val="0"/>
              </a:spcBef>
              <a:spcAft>
                <a:spcPts val="0"/>
              </a:spcAft>
              <a:buNone/>
            </a:pPr>
            <a:r>
              <a:t/>
            </a:r>
            <a:endParaRPr>
              <a:latin typeface="Roboto Light"/>
              <a:ea typeface="Roboto Light"/>
              <a:cs typeface="Roboto Light"/>
              <a:sym typeface="Roboto Light"/>
            </a:endParaRPr>
          </a:p>
        </p:txBody>
      </p:sp>
      <p:sp>
        <p:nvSpPr>
          <p:cNvPr id="467" name="Google Shape;467;p54"/>
          <p:cNvSpPr txBox="1"/>
          <p:nvPr>
            <p:ph idx="1" type="subTitle"/>
          </p:nvPr>
        </p:nvSpPr>
        <p:spPr>
          <a:xfrm>
            <a:off x="-87421" y="34962844"/>
            <a:ext cx="56659500" cy="1612800"/>
          </a:xfrm>
          <a:prstGeom prst="rect">
            <a:avLst/>
          </a:prstGeom>
        </p:spPr>
        <p:txBody>
          <a:bodyPr anchorCtr="0" anchor="t" bIns="0" lIns="731350" spcFirstLastPara="1" rIns="0" wrap="square" tIns="121850">
            <a:normAutofit/>
          </a:bodyPr>
          <a:lstStyle/>
          <a:p>
            <a:pPr indent="0" lvl="0" marL="0" rtl="0" algn="l">
              <a:spcBef>
                <a:spcPts val="0"/>
              </a:spcBef>
              <a:spcAft>
                <a:spcPts val="3200"/>
              </a:spcAft>
              <a:buNone/>
            </a:pPr>
            <a:r>
              <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sp>
        <p:nvSpPr>
          <p:cNvPr id="472" name="Google Shape;472;p55"/>
          <p:cNvSpPr txBox="1"/>
          <p:nvPr>
            <p:ph type="title"/>
          </p:nvPr>
        </p:nvSpPr>
        <p:spPr>
          <a:xfrm>
            <a:off x="-32791" y="0"/>
            <a:ext cx="24443100" cy="1423200"/>
          </a:xfrm>
          <a:prstGeom prst="rect">
            <a:avLst/>
          </a:prstGeom>
        </p:spPr>
        <p:txBody>
          <a:bodyPr anchorCtr="0" anchor="t" bIns="243750" lIns="1219000" spcFirstLastPara="1" rIns="731350" wrap="square" tIns="487575">
            <a:normAutofit fontScale="90000"/>
          </a:bodyPr>
          <a:lstStyle/>
          <a:p>
            <a:pPr indent="0" lvl="0" marL="0" rtl="0" algn="l">
              <a:spcBef>
                <a:spcPts val="0"/>
              </a:spcBef>
              <a:spcAft>
                <a:spcPts val="0"/>
              </a:spcAft>
              <a:buNone/>
            </a:pPr>
            <a:r>
              <a:rPr lang="en-US"/>
              <a:t>Project 3 Summary</a:t>
            </a:r>
            <a:endParaRPr/>
          </a:p>
        </p:txBody>
      </p:sp>
      <p:sp>
        <p:nvSpPr>
          <p:cNvPr id="473" name="Google Shape;473;p55"/>
          <p:cNvSpPr txBox="1"/>
          <p:nvPr>
            <p:ph idx="12" type="sldNum"/>
          </p:nvPr>
        </p:nvSpPr>
        <p:spPr>
          <a:xfrm>
            <a:off x="22948089" y="13219200"/>
            <a:ext cx="698100" cy="281700"/>
          </a:xfrm>
          <a:prstGeom prst="rect">
            <a:avLst/>
          </a:prstGeom>
        </p:spPr>
        <p:txBody>
          <a:bodyPr anchorCtr="0" anchor="t" bIns="243750" lIns="0" spcFirstLastPara="1" rIns="0" wrap="square" tIns="0">
            <a:normAutofit fontScale="25000" lnSpcReduction="20000"/>
          </a:bodyPr>
          <a:lstStyle/>
          <a:p>
            <a:pPr indent="0" lvl="0" marL="0" rtl="0" algn="r">
              <a:spcBef>
                <a:spcPts val="0"/>
              </a:spcBef>
              <a:spcAft>
                <a:spcPts val="0"/>
              </a:spcAft>
              <a:buNone/>
            </a:pPr>
            <a:fld id="{00000000-1234-1234-1234-123412341234}" type="slidenum">
              <a:rPr lang="en-US"/>
              <a:t>‹#›</a:t>
            </a:fld>
            <a:endParaRPr/>
          </a:p>
        </p:txBody>
      </p:sp>
      <p:sp>
        <p:nvSpPr>
          <p:cNvPr id="474" name="Google Shape;474;p55"/>
          <p:cNvSpPr txBox="1"/>
          <p:nvPr>
            <p:ph idx="3" type="body"/>
          </p:nvPr>
        </p:nvSpPr>
        <p:spPr>
          <a:xfrm>
            <a:off x="327375" y="2295400"/>
            <a:ext cx="23886600" cy="9866700"/>
          </a:xfrm>
          <a:prstGeom prst="rect">
            <a:avLst/>
          </a:prstGeom>
        </p:spPr>
        <p:txBody>
          <a:bodyPr anchorCtr="0" anchor="t" bIns="2437975" lIns="1219000" spcFirstLastPara="1" rIns="1219000" wrap="square" tIns="0">
            <a:noAutofit/>
          </a:bodyPr>
          <a:lstStyle/>
          <a:p>
            <a:pPr indent="0" lvl="0" marL="0" rtl="0" algn="l">
              <a:lnSpc>
                <a:spcPct val="115000"/>
              </a:lnSpc>
              <a:spcBef>
                <a:spcPts val="0"/>
              </a:spcBef>
              <a:spcAft>
                <a:spcPts val="0"/>
              </a:spcAft>
              <a:buNone/>
            </a:pPr>
            <a:r>
              <a:rPr b="1" lang="en-US" sz="4400">
                <a:solidFill>
                  <a:schemeClr val="dk1"/>
                </a:solidFill>
              </a:rPr>
              <a:t>What were your overall findings from the attack that took place?</a:t>
            </a:r>
            <a:endParaRPr b="1" sz="4400">
              <a:solidFill>
                <a:schemeClr val="dk1"/>
              </a:solidFill>
            </a:endParaRPr>
          </a:p>
          <a:p>
            <a:pPr indent="-457200" lvl="0" marL="457200" rtl="0" algn="l">
              <a:lnSpc>
                <a:spcPct val="115000"/>
              </a:lnSpc>
              <a:spcBef>
                <a:spcPts val="1000"/>
              </a:spcBef>
              <a:spcAft>
                <a:spcPts val="0"/>
              </a:spcAft>
              <a:buClr>
                <a:schemeClr val="dk1"/>
              </a:buClr>
              <a:buSzPts val="3600"/>
              <a:buChar char="●"/>
            </a:pPr>
            <a:r>
              <a:rPr lang="en-US" sz="3600">
                <a:solidFill>
                  <a:schemeClr val="dk1"/>
                </a:solidFill>
              </a:rPr>
              <a:t>Attacks to the VSI Windows and Apache servers took place on March 25, 2020.</a:t>
            </a:r>
            <a:endParaRPr sz="3600">
              <a:solidFill>
                <a:schemeClr val="dk1"/>
              </a:solidFill>
            </a:endParaRPr>
          </a:p>
          <a:p>
            <a:pPr indent="-457200" lvl="0" marL="457200" rtl="0" algn="l">
              <a:lnSpc>
                <a:spcPct val="115000"/>
              </a:lnSpc>
              <a:spcBef>
                <a:spcPts val="0"/>
              </a:spcBef>
              <a:spcAft>
                <a:spcPts val="0"/>
              </a:spcAft>
              <a:buClr>
                <a:schemeClr val="dk1"/>
              </a:buClr>
              <a:buSzPts val="3600"/>
              <a:buChar char="●"/>
            </a:pPr>
            <a:r>
              <a:rPr lang="en-US" sz="3600">
                <a:solidFill>
                  <a:schemeClr val="dk1"/>
                </a:solidFill>
              </a:rPr>
              <a:t>12:00am: User account lockout. Password Phishing attack.</a:t>
            </a:r>
            <a:endParaRPr sz="3600">
              <a:solidFill>
                <a:schemeClr val="dk1"/>
              </a:solidFill>
            </a:endParaRPr>
          </a:p>
          <a:p>
            <a:pPr indent="-457200" lvl="0" marL="457200" rtl="0" algn="l">
              <a:lnSpc>
                <a:spcPct val="115000"/>
              </a:lnSpc>
              <a:spcBef>
                <a:spcPts val="0"/>
              </a:spcBef>
              <a:spcAft>
                <a:spcPts val="0"/>
              </a:spcAft>
              <a:buClr>
                <a:schemeClr val="dk1"/>
              </a:buClr>
              <a:buSzPts val="3600"/>
              <a:buChar char="●"/>
            </a:pPr>
            <a:r>
              <a:rPr lang="en-US" sz="3600">
                <a:solidFill>
                  <a:schemeClr val="dk1"/>
                </a:solidFill>
              </a:rPr>
              <a:t>8:00am: Users attempt access back into accounts via Phishing links.</a:t>
            </a:r>
            <a:endParaRPr sz="3600">
              <a:solidFill>
                <a:schemeClr val="dk1"/>
              </a:solidFill>
            </a:endParaRPr>
          </a:p>
          <a:p>
            <a:pPr indent="-457200" lvl="0" marL="457200" rtl="0" algn="l">
              <a:lnSpc>
                <a:spcPct val="115000"/>
              </a:lnSpc>
              <a:spcBef>
                <a:spcPts val="0"/>
              </a:spcBef>
              <a:spcAft>
                <a:spcPts val="0"/>
              </a:spcAft>
              <a:buClr>
                <a:schemeClr val="dk1"/>
              </a:buClr>
              <a:buSzPts val="3600"/>
              <a:buChar char="●"/>
            </a:pPr>
            <a:r>
              <a:rPr lang="en-US" sz="3600">
                <a:solidFill>
                  <a:schemeClr val="dk1"/>
                </a:solidFill>
              </a:rPr>
              <a:t>5:00pm: DDOS attack utilizing a botnet &amp; User Agent Spoofing.</a:t>
            </a:r>
            <a:endParaRPr sz="3600">
              <a:solidFill>
                <a:schemeClr val="dk1"/>
              </a:solidFill>
            </a:endParaRPr>
          </a:p>
          <a:p>
            <a:pPr indent="-457200" lvl="0" marL="457200" rtl="0" algn="l">
              <a:lnSpc>
                <a:spcPct val="115000"/>
              </a:lnSpc>
              <a:spcBef>
                <a:spcPts val="0"/>
              </a:spcBef>
              <a:spcAft>
                <a:spcPts val="0"/>
              </a:spcAft>
              <a:buClr>
                <a:schemeClr val="dk1"/>
              </a:buClr>
              <a:buSzPts val="3600"/>
              <a:buChar char="●"/>
            </a:pPr>
            <a:r>
              <a:rPr lang="en-US" sz="3600">
                <a:solidFill>
                  <a:schemeClr val="dk1"/>
                </a:solidFill>
              </a:rPr>
              <a:t>7:00pm: Brute Force Attack from New York &amp; Ukraine.</a:t>
            </a:r>
            <a:endParaRPr b="1" sz="3600">
              <a:solidFill>
                <a:schemeClr val="dk1"/>
              </a:solidFill>
            </a:endParaRPr>
          </a:p>
          <a:p>
            <a:pPr indent="0" lvl="0" marL="0" rtl="0" algn="l">
              <a:lnSpc>
                <a:spcPct val="100000"/>
              </a:lnSpc>
              <a:spcBef>
                <a:spcPts val="1000"/>
              </a:spcBef>
              <a:spcAft>
                <a:spcPts val="0"/>
              </a:spcAft>
              <a:buNone/>
            </a:pPr>
            <a:r>
              <a:rPr b="1" lang="en-US">
                <a:solidFill>
                  <a:schemeClr val="dk1"/>
                </a:solidFill>
              </a:rPr>
              <a:t>Future mitigation </a:t>
            </a:r>
            <a:r>
              <a:rPr b="1" lang="en-US">
                <a:solidFill>
                  <a:schemeClr val="dk1"/>
                </a:solidFill>
              </a:rPr>
              <a:t>recommendations</a:t>
            </a:r>
            <a:endParaRPr b="1">
              <a:solidFill>
                <a:schemeClr val="dk1"/>
              </a:solidFill>
            </a:endParaRPr>
          </a:p>
          <a:p>
            <a:pPr indent="-457200" lvl="0" marL="457200" rtl="0" algn="l">
              <a:lnSpc>
                <a:spcPct val="100000"/>
              </a:lnSpc>
              <a:spcBef>
                <a:spcPts val="1000"/>
              </a:spcBef>
              <a:spcAft>
                <a:spcPts val="0"/>
              </a:spcAft>
              <a:buClr>
                <a:schemeClr val="dk1"/>
              </a:buClr>
              <a:buSzPts val="3600"/>
              <a:buChar char="●"/>
            </a:pPr>
            <a:r>
              <a:rPr lang="en-US" sz="3600">
                <a:solidFill>
                  <a:schemeClr val="dk1"/>
                </a:solidFill>
              </a:rPr>
              <a:t>Implement a firewall policy to prevent sudden surges in traffic from specific regions.</a:t>
            </a:r>
            <a:endParaRPr sz="3600">
              <a:solidFill>
                <a:schemeClr val="dk1"/>
              </a:solidFill>
            </a:endParaRPr>
          </a:p>
          <a:p>
            <a:pPr indent="-457200" lvl="0" marL="457200" rtl="0" algn="l">
              <a:lnSpc>
                <a:spcPct val="100000"/>
              </a:lnSpc>
              <a:spcBef>
                <a:spcPts val="0"/>
              </a:spcBef>
              <a:spcAft>
                <a:spcPts val="0"/>
              </a:spcAft>
              <a:buClr>
                <a:schemeClr val="dk1"/>
              </a:buClr>
              <a:buSzPts val="3600"/>
              <a:buChar char="●"/>
            </a:pPr>
            <a:r>
              <a:rPr lang="en-US" sz="3600">
                <a:solidFill>
                  <a:schemeClr val="dk1"/>
                </a:solidFill>
              </a:rPr>
              <a:t>Improve password policies to strengthen security.</a:t>
            </a:r>
            <a:endParaRPr sz="3600">
              <a:solidFill>
                <a:schemeClr val="dk1"/>
              </a:solidFill>
            </a:endParaRPr>
          </a:p>
          <a:p>
            <a:pPr indent="-457200" lvl="0" marL="457200" rtl="0" algn="l">
              <a:lnSpc>
                <a:spcPct val="100000"/>
              </a:lnSpc>
              <a:spcBef>
                <a:spcPts val="0"/>
              </a:spcBef>
              <a:spcAft>
                <a:spcPts val="0"/>
              </a:spcAft>
              <a:buClr>
                <a:schemeClr val="dk1"/>
              </a:buClr>
              <a:buSzPts val="3600"/>
              <a:buChar char="●"/>
            </a:pPr>
            <a:r>
              <a:rPr lang="en-US" sz="3600">
                <a:solidFill>
                  <a:schemeClr val="dk1"/>
                </a:solidFill>
              </a:rPr>
              <a:t>Implement account </a:t>
            </a:r>
            <a:r>
              <a:rPr lang="en-US" sz="3600">
                <a:solidFill>
                  <a:schemeClr val="dk1"/>
                </a:solidFill>
              </a:rPr>
              <a:t>lockout</a:t>
            </a:r>
            <a:r>
              <a:rPr lang="en-US" sz="3600">
                <a:solidFill>
                  <a:schemeClr val="dk1"/>
                </a:solidFill>
              </a:rPr>
              <a:t> measures after repeated login </a:t>
            </a:r>
            <a:r>
              <a:rPr lang="en-US" sz="3600">
                <a:solidFill>
                  <a:schemeClr val="dk1"/>
                </a:solidFill>
              </a:rPr>
              <a:t>attempts. </a:t>
            </a:r>
            <a:endParaRPr sz="3600">
              <a:solidFill>
                <a:schemeClr val="dk1"/>
              </a:solidFill>
            </a:endParaRPr>
          </a:p>
          <a:p>
            <a:pPr indent="-457200" lvl="0" marL="457200" rtl="0" algn="l">
              <a:lnSpc>
                <a:spcPct val="100000"/>
              </a:lnSpc>
              <a:spcBef>
                <a:spcPts val="0"/>
              </a:spcBef>
              <a:spcAft>
                <a:spcPts val="0"/>
              </a:spcAft>
              <a:buClr>
                <a:schemeClr val="dk1"/>
              </a:buClr>
              <a:buSzPts val="3600"/>
              <a:buChar char="●"/>
            </a:pPr>
            <a:r>
              <a:rPr lang="en-US" sz="3600">
                <a:solidFill>
                  <a:schemeClr val="dk1"/>
                </a:solidFill>
              </a:rPr>
              <a:t>Enforce two-factor authentication for additional verification.</a:t>
            </a:r>
            <a:endParaRPr sz="3600">
              <a:solidFill>
                <a:schemeClr val="dk1"/>
              </a:solidFill>
            </a:endParaRPr>
          </a:p>
          <a:p>
            <a:pPr indent="-457200" lvl="0" marL="457200" rtl="0" algn="l">
              <a:lnSpc>
                <a:spcPct val="100000"/>
              </a:lnSpc>
              <a:spcBef>
                <a:spcPts val="0"/>
              </a:spcBef>
              <a:spcAft>
                <a:spcPts val="0"/>
              </a:spcAft>
              <a:buClr>
                <a:schemeClr val="dk1"/>
              </a:buClr>
              <a:buSzPts val="3600"/>
              <a:buChar char="●"/>
            </a:pPr>
            <a:r>
              <a:rPr lang="en-US" sz="3600">
                <a:solidFill>
                  <a:schemeClr val="dk1"/>
                </a:solidFill>
              </a:rPr>
              <a:t>User training and awareness on various phishing attack methods.</a:t>
            </a:r>
            <a:endParaRPr sz="3600">
              <a:solidFill>
                <a:schemeClr val="dk1"/>
              </a:solidFill>
            </a:endParaRPr>
          </a:p>
          <a:p>
            <a:pPr indent="-457200" lvl="0" marL="457200" rtl="0" algn="l">
              <a:lnSpc>
                <a:spcPct val="100000"/>
              </a:lnSpc>
              <a:spcBef>
                <a:spcPts val="0"/>
              </a:spcBef>
              <a:spcAft>
                <a:spcPts val="0"/>
              </a:spcAft>
              <a:buClr>
                <a:schemeClr val="dk1"/>
              </a:buClr>
              <a:buSzPts val="3600"/>
              <a:buChar char="●"/>
            </a:pPr>
            <a:r>
              <a:rPr lang="en-US" sz="3600">
                <a:solidFill>
                  <a:schemeClr val="dk1"/>
                </a:solidFill>
              </a:rPr>
              <a:t>Monitor all servers globally to be sure updates/patches are fully distributed.</a:t>
            </a:r>
            <a:endParaRPr sz="3600">
              <a:solidFill>
                <a:schemeClr val="dk1"/>
              </a:solidFill>
            </a:endParaRPr>
          </a:p>
          <a:p>
            <a:pPr indent="-457200" lvl="0" marL="457200" rtl="0" algn="l">
              <a:lnSpc>
                <a:spcPct val="100000"/>
              </a:lnSpc>
              <a:spcBef>
                <a:spcPts val="0"/>
              </a:spcBef>
              <a:spcAft>
                <a:spcPts val="0"/>
              </a:spcAft>
              <a:buClr>
                <a:schemeClr val="dk1"/>
              </a:buClr>
              <a:buSzPts val="3600"/>
              <a:buChar char="●"/>
            </a:pPr>
            <a:r>
              <a:rPr lang="en-US" sz="3600">
                <a:solidFill>
                  <a:schemeClr val="dk1"/>
                </a:solidFill>
              </a:rPr>
              <a:t>Block outdated or unique User Agent strings to prevent reverse engineering of patches.</a:t>
            </a:r>
            <a:endParaRPr sz="3600">
              <a:solidFill>
                <a:schemeClr val="dk1"/>
              </a:solidFill>
            </a:endParaRPr>
          </a:p>
          <a:p>
            <a:pPr indent="0" lvl="0" marL="457200" rtl="0" algn="l">
              <a:lnSpc>
                <a:spcPct val="100000"/>
              </a:lnSpc>
              <a:spcBef>
                <a:spcPts val="1000"/>
              </a:spcBef>
              <a:spcAft>
                <a:spcPts val="1000"/>
              </a:spcAft>
              <a:buNone/>
            </a:pPr>
            <a:r>
              <a:t/>
            </a:r>
            <a:endParaRPr sz="3600">
              <a:solidFill>
                <a:schemeClr val="dk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21"/>
          <p:cNvSpPr txBox="1"/>
          <p:nvPr>
            <p:ph type="title"/>
          </p:nvPr>
        </p:nvSpPr>
        <p:spPr>
          <a:xfrm>
            <a:off x="-32791" y="0"/>
            <a:ext cx="24443100" cy="1423200"/>
          </a:xfrm>
          <a:prstGeom prst="rect">
            <a:avLst/>
          </a:prstGeom>
        </p:spPr>
        <p:txBody>
          <a:bodyPr anchorCtr="0" anchor="t" bIns="243750" lIns="1219000" spcFirstLastPara="1" rIns="731350" wrap="square" tIns="487575">
            <a:normAutofit fontScale="90000"/>
          </a:bodyPr>
          <a:lstStyle/>
          <a:p>
            <a:pPr indent="0" lvl="0" marL="0" rtl="0" algn="l">
              <a:spcBef>
                <a:spcPts val="0"/>
              </a:spcBef>
              <a:spcAft>
                <a:spcPts val="0"/>
              </a:spcAft>
              <a:buNone/>
            </a:pPr>
            <a:r>
              <a:rPr lang="en-US"/>
              <a:t>Scenario</a:t>
            </a:r>
            <a:endParaRPr/>
          </a:p>
        </p:txBody>
      </p:sp>
      <p:sp>
        <p:nvSpPr>
          <p:cNvPr id="148" name="Google Shape;148;p21"/>
          <p:cNvSpPr txBox="1"/>
          <p:nvPr>
            <p:ph idx="12" type="sldNum"/>
          </p:nvPr>
        </p:nvSpPr>
        <p:spPr>
          <a:xfrm>
            <a:off x="22948089" y="13219200"/>
            <a:ext cx="698100" cy="281700"/>
          </a:xfrm>
          <a:prstGeom prst="rect">
            <a:avLst/>
          </a:prstGeom>
        </p:spPr>
        <p:txBody>
          <a:bodyPr anchorCtr="0" anchor="t" bIns="243750" lIns="0" spcFirstLastPara="1" rIns="0" wrap="square" tIns="0">
            <a:normAutofit fontScale="25000" lnSpcReduction="20000"/>
          </a:bodyPr>
          <a:lstStyle/>
          <a:p>
            <a:pPr indent="0" lvl="0" marL="0" rtl="0" algn="r">
              <a:spcBef>
                <a:spcPts val="0"/>
              </a:spcBef>
              <a:spcAft>
                <a:spcPts val="0"/>
              </a:spcAft>
              <a:buNone/>
            </a:pPr>
            <a:fld id="{00000000-1234-1234-1234-123412341234}" type="slidenum">
              <a:rPr lang="en-US"/>
              <a:t>‹#›</a:t>
            </a:fld>
            <a:endParaRPr/>
          </a:p>
        </p:txBody>
      </p:sp>
      <p:sp>
        <p:nvSpPr>
          <p:cNvPr id="149" name="Google Shape;149;p21"/>
          <p:cNvSpPr txBox="1"/>
          <p:nvPr>
            <p:ph idx="3" type="body"/>
          </p:nvPr>
        </p:nvSpPr>
        <p:spPr>
          <a:xfrm>
            <a:off x="717350" y="2253400"/>
            <a:ext cx="22942800" cy="10585500"/>
          </a:xfrm>
          <a:prstGeom prst="rect">
            <a:avLst/>
          </a:prstGeom>
        </p:spPr>
        <p:txBody>
          <a:bodyPr anchorCtr="0" anchor="t" bIns="2437975" lIns="1219000" spcFirstLastPara="1" rIns="1219000" wrap="square" tIns="0">
            <a:normAutofit fontScale="92500" lnSpcReduction="20000"/>
          </a:bodyPr>
          <a:lstStyle/>
          <a:p>
            <a:pPr indent="457200" lvl="0" marL="0" rtl="0" algn="l">
              <a:lnSpc>
                <a:spcPct val="100000"/>
              </a:lnSpc>
              <a:spcBef>
                <a:spcPts val="0"/>
              </a:spcBef>
              <a:spcAft>
                <a:spcPts val="0"/>
              </a:spcAft>
              <a:buNone/>
            </a:pPr>
            <a:r>
              <a:rPr lang="en-US" sz="3600">
                <a:solidFill>
                  <a:schemeClr val="dk1"/>
                </a:solidFill>
                <a:latin typeface="Helvetica Neue"/>
                <a:ea typeface="Helvetica Neue"/>
                <a:cs typeface="Helvetica Neue"/>
                <a:sym typeface="Helvetica Neue"/>
              </a:rPr>
              <a:t>Virtual Space Industries (VSI), a small company specializing in virtual-reality programs for businesses, </a:t>
            </a:r>
            <a:r>
              <a:rPr lang="en-US" sz="3600">
                <a:solidFill>
                  <a:schemeClr val="dk1"/>
                </a:solidFill>
                <a:latin typeface="Helvetica Neue"/>
                <a:ea typeface="Helvetica Neue"/>
                <a:cs typeface="Helvetica Neue"/>
                <a:sym typeface="Helvetica Neue"/>
              </a:rPr>
              <a:t>commissioned</a:t>
            </a:r>
            <a:r>
              <a:rPr lang="en-US" sz="3600">
                <a:solidFill>
                  <a:schemeClr val="dk1"/>
                </a:solidFill>
                <a:latin typeface="Helvetica Neue"/>
                <a:ea typeface="Helvetica Neue"/>
                <a:cs typeface="Helvetica Neue"/>
                <a:sym typeface="Helvetica Neue"/>
              </a:rPr>
              <a:t> our services to monitor potential cyber threats. </a:t>
            </a:r>
            <a:endParaRPr sz="3600">
              <a:solidFill>
                <a:schemeClr val="dk1"/>
              </a:solidFill>
              <a:latin typeface="Helvetica Neue"/>
              <a:ea typeface="Helvetica Neue"/>
              <a:cs typeface="Helvetica Neue"/>
              <a:sym typeface="Helvetica Neue"/>
            </a:endParaRPr>
          </a:p>
          <a:p>
            <a:pPr indent="457200" lvl="0" marL="0" rtl="0" algn="l">
              <a:lnSpc>
                <a:spcPct val="100000"/>
              </a:lnSpc>
              <a:spcBef>
                <a:spcPts val="1000"/>
              </a:spcBef>
              <a:spcAft>
                <a:spcPts val="0"/>
              </a:spcAft>
              <a:buNone/>
            </a:pPr>
            <a:r>
              <a:t/>
            </a:r>
            <a:endParaRPr sz="3600">
              <a:solidFill>
                <a:schemeClr val="dk1"/>
              </a:solidFill>
              <a:latin typeface="Helvetica Neue"/>
              <a:ea typeface="Helvetica Neue"/>
              <a:cs typeface="Helvetica Neue"/>
              <a:sym typeface="Helvetica Neue"/>
            </a:endParaRPr>
          </a:p>
          <a:p>
            <a:pPr indent="457200" lvl="0" marL="0" rtl="0" algn="l">
              <a:lnSpc>
                <a:spcPct val="100000"/>
              </a:lnSpc>
              <a:spcBef>
                <a:spcPts val="0"/>
              </a:spcBef>
              <a:spcAft>
                <a:spcPts val="0"/>
              </a:spcAft>
              <a:buNone/>
            </a:pPr>
            <a:r>
              <a:rPr lang="en-US" sz="3600">
                <a:solidFill>
                  <a:schemeClr val="dk1"/>
                </a:solidFill>
                <a:latin typeface="Helvetica Neue"/>
                <a:ea typeface="Helvetica Neue"/>
                <a:cs typeface="Helvetica Neue"/>
                <a:sym typeface="Helvetica Neue"/>
              </a:rPr>
              <a:t>Rumors are a competitor, JobeCorp, are planning to disrupt operations. To safeguard VSI against suspicious activity, we utilized Splunk to monitor:</a:t>
            </a:r>
            <a:endParaRPr sz="3600">
              <a:solidFill>
                <a:schemeClr val="dk1"/>
              </a:solidFill>
              <a:latin typeface="Helvetica Neue"/>
              <a:ea typeface="Helvetica Neue"/>
              <a:cs typeface="Helvetica Neue"/>
              <a:sym typeface="Helvetica Neue"/>
            </a:endParaRPr>
          </a:p>
          <a:p>
            <a:pPr indent="-440055" lvl="0" marL="457200" rtl="0" algn="l">
              <a:lnSpc>
                <a:spcPct val="100000"/>
              </a:lnSpc>
              <a:spcBef>
                <a:spcPts val="1000"/>
              </a:spcBef>
              <a:spcAft>
                <a:spcPts val="0"/>
              </a:spcAft>
              <a:buClr>
                <a:schemeClr val="dk1"/>
              </a:buClr>
              <a:buSzPct val="100000"/>
              <a:buFont typeface="Helvetica Neue"/>
              <a:buChar char="●"/>
            </a:pPr>
            <a:r>
              <a:rPr lang="en-US" sz="3600">
                <a:solidFill>
                  <a:schemeClr val="dk1"/>
                </a:solidFill>
                <a:latin typeface="Helvetica Neue"/>
                <a:ea typeface="Helvetica Neue"/>
                <a:cs typeface="Helvetica Neue"/>
                <a:sym typeface="Helvetica Neue"/>
              </a:rPr>
              <a:t>A Windows operating system - running VSI back-end operations.</a:t>
            </a:r>
            <a:endParaRPr sz="3600">
              <a:solidFill>
                <a:schemeClr val="dk1"/>
              </a:solidFill>
              <a:latin typeface="Helvetica Neue"/>
              <a:ea typeface="Helvetica Neue"/>
              <a:cs typeface="Helvetica Neue"/>
              <a:sym typeface="Helvetica Neue"/>
            </a:endParaRPr>
          </a:p>
          <a:p>
            <a:pPr indent="-440055" lvl="0" marL="457200" rtl="0" algn="l">
              <a:lnSpc>
                <a:spcPct val="100000"/>
              </a:lnSpc>
              <a:spcBef>
                <a:spcPts val="0"/>
              </a:spcBef>
              <a:spcAft>
                <a:spcPts val="0"/>
              </a:spcAft>
              <a:buClr>
                <a:schemeClr val="dk1"/>
              </a:buClr>
              <a:buSzPct val="100000"/>
              <a:buFont typeface="Helvetica Neue"/>
              <a:buChar char="●"/>
            </a:pPr>
            <a:r>
              <a:rPr lang="en-US" sz="3600">
                <a:solidFill>
                  <a:schemeClr val="dk1"/>
                </a:solidFill>
                <a:latin typeface="Helvetica Neue"/>
                <a:ea typeface="Helvetica Neue"/>
                <a:cs typeface="Helvetica Neue"/>
                <a:sym typeface="Helvetica Neue"/>
              </a:rPr>
              <a:t>An Apache web server - hosting an administrative webpage. </a:t>
            </a:r>
            <a:endParaRPr sz="3600">
              <a:solidFill>
                <a:schemeClr val="dk1"/>
              </a:solidFill>
              <a:latin typeface="Helvetica Neue"/>
              <a:ea typeface="Helvetica Neue"/>
              <a:cs typeface="Helvetica Neue"/>
              <a:sym typeface="Helvetica Neue"/>
            </a:endParaRPr>
          </a:p>
          <a:p>
            <a:pPr indent="0" lvl="0" marL="914400" rtl="0" algn="l">
              <a:lnSpc>
                <a:spcPct val="100000"/>
              </a:lnSpc>
              <a:spcBef>
                <a:spcPts val="1000"/>
              </a:spcBef>
              <a:spcAft>
                <a:spcPts val="0"/>
              </a:spcAft>
              <a:buNone/>
            </a:pPr>
            <a:r>
              <a:t/>
            </a:r>
            <a:endParaRPr sz="3600">
              <a:solidFill>
                <a:schemeClr val="dk1"/>
              </a:solidFill>
              <a:latin typeface="Helvetica Neue"/>
              <a:ea typeface="Helvetica Neue"/>
              <a:cs typeface="Helvetica Neue"/>
              <a:sym typeface="Helvetica Neue"/>
            </a:endParaRPr>
          </a:p>
          <a:p>
            <a:pPr indent="457200" lvl="0" marL="0" rtl="0" algn="l">
              <a:lnSpc>
                <a:spcPct val="100000"/>
              </a:lnSpc>
              <a:spcBef>
                <a:spcPts val="0"/>
              </a:spcBef>
              <a:spcAft>
                <a:spcPts val="0"/>
              </a:spcAft>
              <a:buNone/>
            </a:pPr>
            <a:r>
              <a:rPr lang="en-US" sz="3600">
                <a:solidFill>
                  <a:schemeClr val="dk1"/>
                </a:solidFill>
                <a:latin typeface="Helvetica Neue"/>
                <a:ea typeface="Helvetica Neue"/>
                <a:cs typeface="Helvetica Neue"/>
                <a:sym typeface="Helvetica Neue"/>
              </a:rPr>
              <a:t>By analyzing historical logs, baselines were established to understand VSI's normal business operations. We then developed reports, alerts, and dashboards within the Splunk Docker container to enhance monitoring capabilities.</a:t>
            </a:r>
            <a:endParaRPr sz="3600">
              <a:solidFill>
                <a:schemeClr val="dk1"/>
              </a:solidFill>
              <a:latin typeface="Helvetica Neue"/>
              <a:ea typeface="Helvetica Neue"/>
              <a:cs typeface="Helvetica Neue"/>
              <a:sym typeface="Helvetica Neue"/>
            </a:endParaRPr>
          </a:p>
          <a:p>
            <a:pPr indent="457200" lvl="0" marL="0" rtl="0" algn="l">
              <a:lnSpc>
                <a:spcPct val="100000"/>
              </a:lnSpc>
              <a:spcBef>
                <a:spcPts val="1000"/>
              </a:spcBef>
              <a:spcAft>
                <a:spcPts val="0"/>
              </a:spcAft>
              <a:buNone/>
            </a:pPr>
            <a:r>
              <a:t/>
            </a:r>
            <a:endParaRPr sz="3600">
              <a:solidFill>
                <a:schemeClr val="dk1"/>
              </a:solidFill>
              <a:latin typeface="Helvetica Neue"/>
              <a:ea typeface="Helvetica Neue"/>
              <a:cs typeface="Helvetica Neue"/>
              <a:sym typeface="Helvetica Neue"/>
            </a:endParaRPr>
          </a:p>
          <a:p>
            <a:pPr indent="457200" lvl="0" marL="0" rtl="0" algn="l">
              <a:lnSpc>
                <a:spcPct val="100000"/>
              </a:lnSpc>
              <a:spcBef>
                <a:spcPts val="0"/>
              </a:spcBef>
              <a:spcAft>
                <a:spcPts val="0"/>
              </a:spcAft>
              <a:buClr>
                <a:schemeClr val="dk1"/>
              </a:buClr>
              <a:buSzPct val="30555"/>
              <a:buFont typeface="Arial"/>
              <a:buNone/>
            </a:pPr>
            <a:r>
              <a:rPr lang="en-US" sz="3600">
                <a:solidFill>
                  <a:schemeClr val="dk1"/>
                </a:solidFill>
                <a:latin typeface="Helvetica Neue"/>
                <a:ea typeface="Helvetica Neue"/>
                <a:cs typeface="Helvetica Neue"/>
                <a:sym typeface="Helvetica Neue"/>
              </a:rPr>
              <a:t>VSI reported experiencing several cyberattacks from JobeCorp, resulting in significant system disruptions. Additional logs were provided covering this attack period. </a:t>
            </a:r>
            <a:endParaRPr sz="3600">
              <a:solidFill>
                <a:schemeClr val="dk1"/>
              </a:solidFill>
              <a:latin typeface="Helvetica Neue"/>
              <a:ea typeface="Helvetica Neue"/>
              <a:cs typeface="Helvetica Neue"/>
              <a:sym typeface="Helvetica Neue"/>
            </a:endParaRPr>
          </a:p>
          <a:p>
            <a:pPr indent="457200" lvl="0" marL="0" rtl="0" algn="l">
              <a:lnSpc>
                <a:spcPct val="100000"/>
              </a:lnSpc>
              <a:spcBef>
                <a:spcPts val="0"/>
              </a:spcBef>
              <a:spcAft>
                <a:spcPts val="0"/>
              </a:spcAft>
              <a:buClr>
                <a:schemeClr val="dk1"/>
              </a:buClr>
              <a:buSzPct val="30555"/>
              <a:buFont typeface="Arial"/>
              <a:buNone/>
            </a:pPr>
            <a:r>
              <a:t/>
            </a:r>
            <a:endParaRPr sz="3600">
              <a:solidFill>
                <a:schemeClr val="dk1"/>
              </a:solidFill>
              <a:latin typeface="Helvetica Neue"/>
              <a:ea typeface="Helvetica Neue"/>
              <a:cs typeface="Helvetica Neue"/>
              <a:sym typeface="Helvetica Neue"/>
            </a:endParaRPr>
          </a:p>
          <a:p>
            <a:pPr indent="457200" lvl="0" marL="0" rtl="0" algn="l">
              <a:lnSpc>
                <a:spcPct val="100000"/>
              </a:lnSpc>
              <a:spcBef>
                <a:spcPts val="0"/>
              </a:spcBef>
              <a:spcAft>
                <a:spcPts val="0"/>
              </a:spcAft>
              <a:buClr>
                <a:schemeClr val="dk1"/>
              </a:buClr>
              <a:buSzPct val="30555"/>
              <a:buFont typeface="Arial"/>
              <a:buNone/>
            </a:pPr>
            <a:r>
              <a:rPr lang="en-US" sz="3600">
                <a:solidFill>
                  <a:schemeClr val="dk1"/>
                </a:solidFill>
                <a:latin typeface="Helvetica Neue"/>
                <a:ea typeface="Helvetica Neue"/>
                <a:cs typeface="Helvetica Neue"/>
                <a:sym typeface="Helvetica Neue"/>
              </a:rPr>
              <a:t>This report presents our findings from the attack, discusses monitoring solutions, and proposes future mitigation strategies to prevent such incidents.</a:t>
            </a:r>
            <a:endParaRPr sz="3600">
              <a:solidFill>
                <a:schemeClr val="dk1"/>
              </a:solidFill>
              <a:latin typeface="Helvetica Neue"/>
              <a:ea typeface="Helvetica Neue"/>
              <a:cs typeface="Helvetica Neue"/>
              <a:sym typeface="Helvetica Neue"/>
            </a:endParaRPr>
          </a:p>
          <a:p>
            <a:pPr indent="0" lvl="0" marL="914400" rtl="0" algn="l">
              <a:lnSpc>
                <a:spcPct val="115000"/>
              </a:lnSpc>
              <a:spcBef>
                <a:spcPts val="0"/>
              </a:spcBef>
              <a:spcAft>
                <a:spcPts val="1000"/>
              </a:spcAft>
              <a:buNone/>
            </a:pPr>
            <a:r>
              <a:t/>
            </a:r>
            <a:endParaRPr sz="3600">
              <a:solidFill>
                <a:schemeClr val="dk1"/>
              </a:solidFill>
              <a:highlight>
                <a:srgbClr val="D9D2E9"/>
              </a:highligh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pic>
        <p:nvPicPr>
          <p:cNvPr id="154" name="Google Shape;154;p22"/>
          <p:cNvPicPr preferRelativeResize="0"/>
          <p:nvPr/>
        </p:nvPicPr>
        <p:blipFill>
          <a:blip r:embed="rId3">
            <a:alphaModFix/>
          </a:blip>
          <a:stretch>
            <a:fillRect/>
          </a:stretch>
        </p:blipFill>
        <p:spPr>
          <a:xfrm>
            <a:off x="731334" y="773067"/>
            <a:ext cx="22914823" cy="12246448"/>
          </a:xfrm>
          <a:prstGeom prst="rect">
            <a:avLst/>
          </a:prstGeom>
          <a:noFill/>
          <a:ln>
            <a:noFill/>
          </a:ln>
        </p:spPr>
      </p:pic>
      <p:sp>
        <p:nvSpPr>
          <p:cNvPr id="155" name="Google Shape;155;p22"/>
          <p:cNvSpPr txBox="1"/>
          <p:nvPr/>
        </p:nvSpPr>
        <p:spPr>
          <a:xfrm>
            <a:off x="22948089" y="13219200"/>
            <a:ext cx="698100" cy="281700"/>
          </a:xfrm>
          <a:prstGeom prst="rect">
            <a:avLst/>
          </a:prstGeom>
          <a:noFill/>
          <a:ln>
            <a:noFill/>
          </a:ln>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sz="1600"/>
              <a:t>‹#›</a:t>
            </a:fld>
            <a:endParaRPr sz="1600"/>
          </a:p>
        </p:txBody>
      </p:sp>
      <p:sp>
        <p:nvSpPr>
          <p:cNvPr id="156" name="Google Shape;156;p22"/>
          <p:cNvSpPr txBox="1"/>
          <p:nvPr>
            <p:ph type="title"/>
          </p:nvPr>
        </p:nvSpPr>
        <p:spPr>
          <a:xfrm>
            <a:off x="731343" y="4936267"/>
            <a:ext cx="22914900" cy="2745600"/>
          </a:xfrm>
          <a:prstGeom prst="rect">
            <a:avLst/>
          </a:prstGeom>
        </p:spPr>
        <p:txBody>
          <a:bodyPr anchorCtr="0" anchor="t" bIns="243750" lIns="243750" spcFirstLastPara="1" rIns="243750" wrap="square" tIns="243750">
            <a:normAutofit fontScale="90000"/>
          </a:bodyPr>
          <a:lstStyle/>
          <a:p>
            <a:pPr indent="0" lvl="0" marL="0" rtl="0" algn="ctr">
              <a:spcBef>
                <a:spcPts val="0"/>
              </a:spcBef>
              <a:spcAft>
                <a:spcPts val="0"/>
              </a:spcAft>
              <a:buClr>
                <a:schemeClr val="dk1"/>
              </a:buClr>
              <a:buSzPts val="990"/>
              <a:buFont typeface="Arial"/>
              <a:buNone/>
            </a:pPr>
            <a:r>
              <a:rPr lang="en-US">
                <a:solidFill>
                  <a:schemeClr val="lt1"/>
                </a:solidFill>
              </a:rPr>
              <a:t>[“Add-On” App]</a:t>
            </a:r>
            <a:endParaRPr b="1"/>
          </a:p>
          <a:p>
            <a:pPr indent="0" lvl="0" marL="0" rtl="0" algn="ctr">
              <a:spcBef>
                <a:spcPts val="0"/>
              </a:spcBef>
              <a:spcAft>
                <a:spcPts val="0"/>
              </a:spcAft>
              <a:buNone/>
            </a:pPr>
            <a:r>
              <a:t/>
            </a:r>
            <a:endParaRPr>
              <a:latin typeface="Roboto Light"/>
              <a:ea typeface="Roboto Light"/>
              <a:cs typeface="Roboto Light"/>
              <a:sym typeface="Roboto Light"/>
            </a:endParaRPr>
          </a:p>
        </p:txBody>
      </p:sp>
      <p:sp>
        <p:nvSpPr>
          <p:cNvPr id="157" name="Google Shape;157;p22"/>
          <p:cNvSpPr txBox="1"/>
          <p:nvPr>
            <p:ph idx="1" type="subTitle"/>
          </p:nvPr>
        </p:nvSpPr>
        <p:spPr>
          <a:xfrm>
            <a:off x="-87421" y="34962844"/>
            <a:ext cx="56659500" cy="1612800"/>
          </a:xfrm>
          <a:prstGeom prst="rect">
            <a:avLst/>
          </a:prstGeom>
        </p:spPr>
        <p:txBody>
          <a:bodyPr anchorCtr="0" anchor="t" bIns="0" lIns="731350" spcFirstLastPara="1" rIns="0" wrap="square" tIns="121850">
            <a:normAutofit/>
          </a:bodyPr>
          <a:lstStyle/>
          <a:p>
            <a:pPr indent="0" lvl="0" marL="0" rtl="0" algn="l">
              <a:spcBef>
                <a:spcPts val="0"/>
              </a:spcBef>
              <a:spcAft>
                <a:spcPts val="320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23"/>
          <p:cNvSpPr txBox="1"/>
          <p:nvPr>
            <p:ph type="title"/>
          </p:nvPr>
        </p:nvSpPr>
        <p:spPr>
          <a:xfrm>
            <a:off x="-32791" y="0"/>
            <a:ext cx="24443100" cy="1423200"/>
          </a:xfrm>
          <a:prstGeom prst="rect">
            <a:avLst/>
          </a:prstGeom>
        </p:spPr>
        <p:txBody>
          <a:bodyPr anchorCtr="0" anchor="t" bIns="243750" lIns="1219000" spcFirstLastPara="1" rIns="731350" wrap="square" tIns="487575">
            <a:normAutofit fontScale="90000"/>
          </a:bodyPr>
          <a:lstStyle/>
          <a:p>
            <a:pPr indent="0" lvl="0" marL="0" rtl="0" algn="l">
              <a:spcBef>
                <a:spcPts val="0"/>
              </a:spcBef>
              <a:spcAft>
                <a:spcPts val="0"/>
              </a:spcAft>
              <a:buNone/>
            </a:pPr>
            <a:r>
              <a:rPr lang="en-US">
                <a:solidFill>
                  <a:schemeClr val="dk1"/>
                </a:solidFill>
              </a:rPr>
              <a:t>Splunk Phantom</a:t>
            </a:r>
            <a:endParaRPr/>
          </a:p>
        </p:txBody>
      </p:sp>
      <p:sp>
        <p:nvSpPr>
          <p:cNvPr id="163" name="Google Shape;163;p23"/>
          <p:cNvSpPr txBox="1"/>
          <p:nvPr>
            <p:ph idx="12" type="sldNum"/>
          </p:nvPr>
        </p:nvSpPr>
        <p:spPr>
          <a:xfrm>
            <a:off x="22948089" y="13219200"/>
            <a:ext cx="698100" cy="281700"/>
          </a:xfrm>
          <a:prstGeom prst="rect">
            <a:avLst/>
          </a:prstGeom>
        </p:spPr>
        <p:txBody>
          <a:bodyPr anchorCtr="0" anchor="t" bIns="243750" lIns="0" spcFirstLastPara="1" rIns="0" wrap="square" tIns="0">
            <a:normAutofit fontScale="25000" lnSpcReduction="20000"/>
          </a:bodyPr>
          <a:lstStyle/>
          <a:p>
            <a:pPr indent="0" lvl="0" marL="0" rtl="0" algn="r">
              <a:spcBef>
                <a:spcPts val="0"/>
              </a:spcBef>
              <a:spcAft>
                <a:spcPts val="0"/>
              </a:spcAft>
              <a:buNone/>
            </a:pPr>
            <a:fld id="{00000000-1234-1234-1234-123412341234}" type="slidenum">
              <a:rPr lang="en-US"/>
              <a:t>‹#›</a:t>
            </a:fld>
            <a:endParaRPr/>
          </a:p>
        </p:txBody>
      </p:sp>
      <p:sp>
        <p:nvSpPr>
          <p:cNvPr id="164" name="Google Shape;164;p23"/>
          <p:cNvSpPr txBox="1"/>
          <p:nvPr/>
        </p:nvSpPr>
        <p:spPr>
          <a:xfrm>
            <a:off x="1633675" y="6449175"/>
            <a:ext cx="16571400" cy="47559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US" sz="4200"/>
              <a:t>Splunks Phantom is a (SOAR) solution.</a:t>
            </a:r>
            <a:endParaRPr sz="4200"/>
          </a:p>
          <a:p>
            <a:pPr indent="0" lvl="0" marL="0" rtl="0" algn="l">
              <a:lnSpc>
                <a:spcPct val="150000"/>
              </a:lnSpc>
              <a:spcBef>
                <a:spcPts val="0"/>
              </a:spcBef>
              <a:spcAft>
                <a:spcPts val="0"/>
              </a:spcAft>
              <a:buNone/>
            </a:pPr>
            <a:r>
              <a:rPr lang="en-US" sz="4200"/>
              <a:t>The Splunk Phantom add-on automates security operations, making responses to security incidents quick and efficient. It simplifies tasks, organizes actions, and works together with security tools to improve incident </a:t>
            </a:r>
            <a:r>
              <a:rPr lang="en-US" sz="4200"/>
              <a:t>management</a:t>
            </a:r>
            <a:r>
              <a:rPr lang="en-US" sz="4200"/>
              <a:t>. </a:t>
            </a:r>
            <a:endParaRPr sz="4200"/>
          </a:p>
        </p:txBody>
      </p:sp>
      <p:pic>
        <p:nvPicPr>
          <p:cNvPr id="165" name="Google Shape;165;p23"/>
          <p:cNvPicPr preferRelativeResize="0"/>
          <p:nvPr/>
        </p:nvPicPr>
        <p:blipFill>
          <a:blip r:embed="rId3">
            <a:alphaModFix/>
          </a:blip>
          <a:stretch>
            <a:fillRect/>
          </a:stretch>
        </p:blipFill>
        <p:spPr>
          <a:xfrm>
            <a:off x="1633675" y="2585125"/>
            <a:ext cx="8993375" cy="30773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24"/>
          <p:cNvSpPr txBox="1"/>
          <p:nvPr>
            <p:ph type="title"/>
          </p:nvPr>
        </p:nvSpPr>
        <p:spPr>
          <a:xfrm>
            <a:off x="-32716" y="50400"/>
            <a:ext cx="24443100" cy="1423200"/>
          </a:xfrm>
          <a:prstGeom prst="rect">
            <a:avLst/>
          </a:prstGeom>
        </p:spPr>
        <p:txBody>
          <a:bodyPr anchorCtr="0" anchor="t" bIns="243750" lIns="1219000" spcFirstLastPara="1" rIns="731350" wrap="square" tIns="487575">
            <a:normAutofit fontScale="90000"/>
          </a:bodyPr>
          <a:lstStyle/>
          <a:p>
            <a:pPr indent="0" lvl="0" marL="0" rtl="0" algn="l">
              <a:spcBef>
                <a:spcPts val="0"/>
              </a:spcBef>
              <a:spcAft>
                <a:spcPts val="0"/>
              </a:spcAft>
              <a:buNone/>
            </a:pPr>
            <a:r>
              <a:rPr lang="en-US">
                <a:solidFill>
                  <a:schemeClr val="dk1"/>
                </a:solidFill>
              </a:rPr>
              <a:t>Splunk Phantom</a:t>
            </a:r>
            <a:endParaRPr/>
          </a:p>
        </p:txBody>
      </p:sp>
      <p:sp>
        <p:nvSpPr>
          <p:cNvPr id="171" name="Google Shape;171;p24"/>
          <p:cNvSpPr txBox="1"/>
          <p:nvPr>
            <p:ph idx="12" type="sldNum"/>
          </p:nvPr>
        </p:nvSpPr>
        <p:spPr>
          <a:xfrm>
            <a:off x="22948089" y="13219200"/>
            <a:ext cx="698100" cy="281700"/>
          </a:xfrm>
          <a:prstGeom prst="rect">
            <a:avLst/>
          </a:prstGeom>
        </p:spPr>
        <p:txBody>
          <a:bodyPr anchorCtr="0" anchor="t" bIns="243750" lIns="0" spcFirstLastPara="1" rIns="0" wrap="square" tIns="0">
            <a:normAutofit fontScale="25000" lnSpcReduction="20000"/>
          </a:bodyPr>
          <a:lstStyle/>
          <a:p>
            <a:pPr indent="0" lvl="0" marL="0" rtl="0" algn="r">
              <a:spcBef>
                <a:spcPts val="0"/>
              </a:spcBef>
              <a:spcAft>
                <a:spcPts val="0"/>
              </a:spcAft>
              <a:buNone/>
            </a:pPr>
            <a:fld id="{00000000-1234-1234-1234-123412341234}" type="slidenum">
              <a:rPr lang="en-US"/>
              <a:t>‹#›</a:t>
            </a:fld>
            <a:endParaRPr/>
          </a:p>
        </p:txBody>
      </p:sp>
      <p:sp>
        <p:nvSpPr>
          <p:cNvPr id="172" name="Google Shape;172;p24"/>
          <p:cNvSpPr txBox="1"/>
          <p:nvPr/>
        </p:nvSpPr>
        <p:spPr>
          <a:xfrm>
            <a:off x="1219400" y="6667025"/>
            <a:ext cx="22426800" cy="5420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US" sz="4200">
                <a:solidFill>
                  <a:schemeClr val="dk1"/>
                </a:solidFill>
                <a:latin typeface="Helvetica Neue"/>
                <a:ea typeface="Helvetica Neue"/>
                <a:cs typeface="Helvetica Neue"/>
                <a:sym typeface="Helvetica Neue"/>
              </a:rPr>
              <a:t>While monitoring the apache web server with splunk, we find a sudden surge in POST requests from a specific IP address, which could indicate a brute force attack. </a:t>
            </a:r>
            <a:endParaRPr sz="42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Clr>
                <a:schemeClr val="dk1"/>
              </a:buClr>
              <a:buSzPts val="1100"/>
              <a:buFont typeface="Arial"/>
              <a:buNone/>
            </a:pPr>
            <a:r>
              <a:t/>
            </a:r>
            <a:endParaRPr sz="42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Clr>
                <a:schemeClr val="dk1"/>
              </a:buClr>
              <a:buSzPts val="1100"/>
              <a:buFont typeface="Arial"/>
              <a:buNone/>
            </a:pPr>
            <a:r>
              <a:rPr lang="en-US" sz="4200">
                <a:solidFill>
                  <a:schemeClr val="dk1"/>
                </a:solidFill>
                <a:latin typeface="Helvetica Neue"/>
                <a:ea typeface="Helvetica Neue"/>
                <a:cs typeface="Helvetica Neue"/>
                <a:sym typeface="Helvetica Neue"/>
              </a:rPr>
              <a:t>We have an alert set up in splunk to trigger when a threshold for POST requests is exceeded. We can install Splunk phantom for additional capabilities. Splunk Phantom can automatically execute response actions such as blocking the IP address associated with the attack or locking out the user account being targeted. </a:t>
            </a:r>
            <a:endParaRPr sz="4200">
              <a:solidFill>
                <a:schemeClr val="dk1"/>
              </a:solidFill>
              <a:latin typeface="Helvetica Neue"/>
              <a:ea typeface="Helvetica Neue"/>
              <a:cs typeface="Helvetica Neue"/>
              <a:sym typeface="Helvetica Neue"/>
            </a:endParaRPr>
          </a:p>
          <a:p>
            <a:pPr indent="0" lvl="0" marL="0" rtl="0" algn="l">
              <a:spcBef>
                <a:spcPts val="0"/>
              </a:spcBef>
              <a:spcAft>
                <a:spcPts val="0"/>
              </a:spcAft>
              <a:buNone/>
            </a:pPr>
            <a:r>
              <a:t/>
            </a:r>
            <a:endParaRPr/>
          </a:p>
        </p:txBody>
      </p:sp>
      <p:pic>
        <p:nvPicPr>
          <p:cNvPr id="173" name="Google Shape;173;p24"/>
          <p:cNvPicPr preferRelativeResize="0"/>
          <p:nvPr/>
        </p:nvPicPr>
        <p:blipFill>
          <a:blip r:embed="rId3">
            <a:alphaModFix/>
          </a:blip>
          <a:stretch>
            <a:fillRect/>
          </a:stretch>
        </p:blipFill>
        <p:spPr>
          <a:xfrm>
            <a:off x="1219400" y="2928175"/>
            <a:ext cx="12150850" cy="27492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25"/>
          <p:cNvSpPr txBox="1"/>
          <p:nvPr>
            <p:ph type="title"/>
          </p:nvPr>
        </p:nvSpPr>
        <p:spPr>
          <a:xfrm>
            <a:off x="-32791" y="0"/>
            <a:ext cx="24443100" cy="1423200"/>
          </a:xfrm>
          <a:prstGeom prst="rect">
            <a:avLst/>
          </a:prstGeom>
        </p:spPr>
        <p:txBody>
          <a:bodyPr anchorCtr="0" anchor="t" bIns="243750" lIns="1219000" spcFirstLastPara="1" rIns="731350" wrap="square" tIns="487575">
            <a:normAutofit fontScale="90000"/>
          </a:bodyPr>
          <a:lstStyle/>
          <a:p>
            <a:pPr indent="0" lvl="0" marL="0" rtl="0" algn="l">
              <a:spcBef>
                <a:spcPts val="0"/>
              </a:spcBef>
              <a:spcAft>
                <a:spcPts val="0"/>
              </a:spcAft>
              <a:buNone/>
            </a:pPr>
            <a:r>
              <a:rPr lang="en-US"/>
              <a:t>Logs Analyzed</a:t>
            </a:r>
            <a:endParaRPr/>
          </a:p>
        </p:txBody>
      </p:sp>
      <p:sp>
        <p:nvSpPr>
          <p:cNvPr id="180" name="Google Shape;180;p25"/>
          <p:cNvSpPr txBox="1"/>
          <p:nvPr>
            <p:ph idx="12" type="sldNum"/>
          </p:nvPr>
        </p:nvSpPr>
        <p:spPr>
          <a:xfrm>
            <a:off x="22948089" y="13219200"/>
            <a:ext cx="698100" cy="281700"/>
          </a:xfrm>
          <a:prstGeom prst="rect">
            <a:avLst/>
          </a:prstGeom>
        </p:spPr>
        <p:txBody>
          <a:bodyPr anchorCtr="0" anchor="t" bIns="243750" lIns="0" spcFirstLastPara="1" rIns="0" wrap="square" tIns="0">
            <a:normAutofit fontScale="25000" lnSpcReduction="20000"/>
          </a:bodyPr>
          <a:lstStyle/>
          <a:p>
            <a:pPr indent="0" lvl="0" marL="0" rtl="0" algn="r">
              <a:spcBef>
                <a:spcPts val="0"/>
              </a:spcBef>
              <a:spcAft>
                <a:spcPts val="0"/>
              </a:spcAft>
              <a:buNone/>
            </a:pPr>
            <a:fld id="{00000000-1234-1234-1234-123412341234}" type="slidenum">
              <a:rPr lang="en-US"/>
              <a:t>‹#›</a:t>
            </a:fld>
            <a:endParaRPr/>
          </a:p>
        </p:txBody>
      </p:sp>
      <p:sp>
        <p:nvSpPr>
          <p:cNvPr id="181" name="Google Shape;181;p25"/>
          <p:cNvSpPr txBox="1"/>
          <p:nvPr>
            <p:ph idx="2" type="subTitle"/>
          </p:nvPr>
        </p:nvSpPr>
        <p:spPr>
          <a:xfrm>
            <a:off x="-32791" y="13111067"/>
            <a:ext cx="21252900" cy="604800"/>
          </a:xfrm>
          <a:prstGeom prst="rect">
            <a:avLst/>
          </a:prstGeom>
        </p:spPr>
        <p:txBody>
          <a:bodyPr anchorCtr="0" anchor="t" bIns="0" lIns="731350" spcFirstLastPara="1" rIns="0" wrap="square" tIns="121850">
            <a:normAutofit/>
          </a:bodyPr>
          <a:lstStyle/>
          <a:p>
            <a:pPr indent="0" lvl="0" marL="0" rtl="0" algn="l">
              <a:spcBef>
                <a:spcPts val="0"/>
              </a:spcBef>
              <a:spcAft>
                <a:spcPts val="3200"/>
              </a:spcAft>
              <a:buNone/>
            </a:pPr>
            <a:r>
              <a:t/>
            </a:r>
            <a:endParaRPr/>
          </a:p>
        </p:txBody>
      </p:sp>
      <p:sp>
        <p:nvSpPr>
          <p:cNvPr id="182" name="Google Shape;182;p25"/>
          <p:cNvSpPr txBox="1"/>
          <p:nvPr>
            <p:ph idx="3" type="subTitle"/>
          </p:nvPr>
        </p:nvSpPr>
        <p:spPr>
          <a:xfrm>
            <a:off x="-32791" y="5695600"/>
            <a:ext cx="11459400" cy="6785700"/>
          </a:xfrm>
          <a:prstGeom prst="rect">
            <a:avLst/>
          </a:prstGeom>
        </p:spPr>
        <p:txBody>
          <a:bodyPr anchorCtr="0" anchor="t" bIns="0" lIns="1219000" spcFirstLastPara="1" rIns="1219000" wrap="square" tIns="0">
            <a:normAutofit fontScale="92500" lnSpcReduction="20000"/>
          </a:bodyPr>
          <a:lstStyle/>
          <a:p>
            <a:pPr indent="-440055" lvl="0" marL="457200" rtl="0" algn="l">
              <a:spcBef>
                <a:spcPts val="0"/>
              </a:spcBef>
              <a:spcAft>
                <a:spcPts val="0"/>
              </a:spcAft>
              <a:buClr>
                <a:schemeClr val="dk1"/>
              </a:buClr>
              <a:buSzPct val="100000"/>
              <a:buChar char="●"/>
            </a:pPr>
            <a:r>
              <a:rPr lang="en-US" sz="3600">
                <a:solidFill>
                  <a:schemeClr val="dk1"/>
                </a:solidFill>
                <a:highlight>
                  <a:schemeClr val="lt1"/>
                </a:highlight>
              </a:rPr>
              <a:t>The Windows server contains intellectual property of VSI’s next-generation virtual-reality programs. </a:t>
            </a:r>
            <a:br>
              <a:rPr lang="en-US" sz="3600">
                <a:solidFill>
                  <a:schemeClr val="dk1"/>
                </a:solidFill>
                <a:highlight>
                  <a:schemeClr val="lt1"/>
                </a:highlight>
              </a:rPr>
            </a:br>
            <a:endParaRPr sz="3600">
              <a:solidFill>
                <a:schemeClr val="dk1"/>
              </a:solidFill>
              <a:highlight>
                <a:schemeClr val="lt1"/>
              </a:highlight>
            </a:endParaRPr>
          </a:p>
          <a:p>
            <a:pPr indent="-440055" lvl="0" marL="457200" rtl="0" algn="l">
              <a:spcBef>
                <a:spcPts val="0"/>
              </a:spcBef>
              <a:spcAft>
                <a:spcPts val="0"/>
              </a:spcAft>
              <a:buClr>
                <a:schemeClr val="dk1"/>
              </a:buClr>
              <a:buSzPct val="100000"/>
              <a:buChar char="●"/>
            </a:pPr>
            <a:r>
              <a:rPr lang="en-US" sz="3600">
                <a:solidFill>
                  <a:schemeClr val="dk1"/>
                </a:solidFill>
                <a:highlight>
                  <a:schemeClr val="lt1"/>
                </a:highlight>
              </a:rPr>
              <a:t>Windows_Logs contain security information about this server, including:</a:t>
            </a:r>
            <a:endParaRPr sz="3600">
              <a:solidFill>
                <a:schemeClr val="dk1"/>
              </a:solidFill>
              <a:highlight>
                <a:schemeClr val="lt1"/>
              </a:highlight>
            </a:endParaRPr>
          </a:p>
          <a:p>
            <a:pPr indent="-821055" lvl="1" marL="2438400" rtl="0" algn="l">
              <a:spcBef>
                <a:spcPts val="0"/>
              </a:spcBef>
              <a:spcAft>
                <a:spcPts val="0"/>
              </a:spcAft>
              <a:buClr>
                <a:schemeClr val="dk1"/>
              </a:buClr>
              <a:buSzPct val="100000"/>
              <a:buChar char="○"/>
            </a:pPr>
            <a:r>
              <a:rPr lang="en-US" sz="3600">
                <a:solidFill>
                  <a:schemeClr val="dk1"/>
                </a:solidFill>
                <a:highlight>
                  <a:schemeClr val="lt1"/>
                </a:highlight>
              </a:rPr>
              <a:t>Signature</a:t>
            </a:r>
            <a:endParaRPr sz="3600">
              <a:solidFill>
                <a:schemeClr val="dk1"/>
              </a:solidFill>
              <a:highlight>
                <a:schemeClr val="lt1"/>
              </a:highlight>
            </a:endParaRPr>
          </a:p>
          <a:p>
            <a:pPr indent="-821055" lvl="1" marL="2438400" rtl="0" algn="l">
              <a:spcBef>
                <a:spcPts val="0"/>
              </a:spcBef>
              <a:spcAft>
                <a:spcPts val="0"/>
              </a:spcAft>
              <a:buClr>
                <a:schemeClr val="dk1"/>
              </a:buClr>
              <a:buSzPct val="100000"/>
              <a:buChar char="○"/>
            </a:pPr>
            <a:r>
              <a:rPr lang="en-US" sz="3600">
                <a:solidFill>
                  <a:schemeClr val="dk1"/>
                </a:solidFill>
                <a:highlight>
                  <a:schemeClr val="lt1"/>
                </a:highlight>
              </a:rPr>
              <a:t>User</a:t>
            </a:r>
            <a:endParaRPr sz="3600">
              <a:solidFill>
                <a:schemeClr val="dk1"/>
              </a:solidFill>
              <a:highlight>
                <a:schemeClr val="lt1"/>
              </a:highlight>
            </a:endParaRPr>
          </a:p>
          <a:p>
            <a:pPr indent="-821055" lvl="1" marL="2438400" rtl="0" algn="l">
              <a:spcBef>
                <a:spcPts val="0"/>
              </a:spcBef>
              <a:spcAft>
                <a:spcPts val="0"/>
              </a:spcAft>
              <a:buClr>
                <a:schemeClr val="dk1"/>
              </a:buClr>
              <a:buSzPct val="100000"/>
              <a:buChar char="○"/>
            </a:pPr>
            <a:r>
              <a:rPr lang="en-US" sz="3600">
                <a:solidFill>
                  <a:schemeClr val="dk1"/>
                </a:solidFill>
                <a:highlight>
                  <a:schemeClr val="lt1"/>
                </a:highlight>
              </a:rPr>
              <a:t>Status</a:t>
            </a:r>
            <a:endParaRPr sz="3600">
              <a:solidFill>
                <a:schemeClr val="dk1"/>
              </a:solidFill>
              <a:highlight>
                <a:schemeClr val="lt1"/>
              </a:highlight>
            </a:endParaRPr>
          </a:p>
          <a:p>
            <a:pPr indent="-821055" lvl="1" marL="2438400" rtl="0" algn="l">
              <a:spcBef>
                <a:spcPts val="0"/>
              </a:spcBef>
              <a:spcAft>
                <a:spcPts val="0"/>
              </a:spcAft>
              <a:buClr>
                <a:schemeClr val="dk1"/>
              </a:buClr>
              <a:buSzPct val="100000"/>
              <a:buChar char="○"/>
            </a:pPr>
            <a:r>
              <a:rPr lang="en-US" sz="3600">
                <a:solidFill>
                  <a:schemeClr val="dk1"/>
                </a:solidFill>
                <a:highlight>
                  <a:schemeClr val="lt1"/>
                </a:highlight>
              </a:rPr>
              <a:t>Severity</a:t>
            </a:r>
            <a:br>
              <a:rPr lang="en-US" sz="3600">
                <a:solidFill>
                  <a:schemeClr val="dk1"/>
                </a:solidFill>
                <a:highlight>
                  <a:schemeClr val="lt1"/>
                </a:highlight>
              </a:rPr>
            </a:br>
            <a:endParaRPr sz="3600">
              <a:solidFill>
                <a:schemeClr val="dk1"/>
              </a:solidFill>
              <a:highlight>
                <a:schemeClr val="lt1"/>
              </a:highlight>
            </a:endParaRPr>
          </a:p>
          <a:p>
            <a:pPr indent="-440055" lvl="0" marL="457200" rtl="0" algn="l">
              <a:spcBef>
                <a:spcPts val="0"/>
              </a:spcBef>
              <a:spcAft>
                <a:spcPts val="0"/>
              </a:spcAft>
              <a:buClr>
                <a:schemeClr val="dk1"/>
              </a:buClr>
              <a:buSzPct val="100000"/>
              <a:buChar char="●"/>
            </a:pPr>
            <a:r>
              <a:rPr lang="en-US" sz="3600">
                <a:solidFill>
                  <a:schemeClr val="dk1"/>
                </a:solidFill>
                <a:highlight>
                  <a:schemeClr val="lt1"/>
                </a:highlight>
              </a:rPr>
              <a:t>Windows_Attack_Logs contain similar information, but sampling was pulled from the timeframe of a suspected attack.</a:t>
            </a:r>
            <a:endParaRPr sz="3600">
              <a:solidFill>
                <a:schemeClr val="dk1"/>
              </a:solidFill>
              <a:highlight>
                <a:schemeClr val="lt1"/>
              </a:highlight>
            </a:endParaRPr>
          </a:p>
        </p:txBody>
      </p:sp>
      <p:sp>
        <p:nvSpPr>
          <p:cNvPr id="183" name="Google Shape;183;p25"/>
          <p:cNvSpPr txBox="1"/>
          <p:nvPr>
            <p:ph idx="4" type="subTitle"/>
          </p:nvPr>
        </p:nvSpPr>
        <p:spPr>
          <a:xfrm>
            <a:off x="2869453" y="3795933"/>
            <a:ext cx="8151600" cy="1269600"/>
          </a:xfrm>
          <a:prstGeom prst="rect">
            <a:avLst/>
          </a:prstGeom>
        </p:spPr>
        <p:txBody>
          <a:bodyPr anchorCtr="0" anchor="ctr" bIns="0" lIns="487575" spcFirstLastPara="1" rIns="1219000" wrap="square" tIns="0">
            <a:normAutofit/>
          </a:bodyPr>
          <a:lstStyle/>
          <a:p>
            <a:pPr indent="0" lvl="0" marL="0" rtl="0" algn="l">
              <a:spcBef>
                <a:spcPts val="0"/>
              </a:spcBef>
              <a:spcAft>
                <a:spcPts val="3200"/>
              </a:spcAft>
              <a:buNone/>
            </a:pPr>
            <a:r>
              <a:rPr b="1" lang="en-US" sz="4300"/>
              <a:t>Windows Logs</a:t>
            </a:r>
            <a:endParaRPr b="1" sz="4300"/>
          </a:p>
        </p:txBody>
      </p:sp>
      <p:sp>
        <p:nvSpPr>
          <p:cNvPr id="184" name="Google Shape;184;p25"/>
          <p:cNvSpPr txBox="1"/>
          <p:nvPr>
            <p:ph idx="5" type="subTitle"/>
          </p:nvPr>
        </p:nvSpPr>
        <p:spPr>
          <a:xfrm>
            <a:off x="11908365" y="5593525"/>
            <a:ext cx="11459400" cy="6785700"/>
          </a:xfrm>
          <a:prstGeom prst="rect">
            <a:avLst/>
          </a:prstGeom>
        </p:spPr>
        <p:txBody>
          <a:bodyPr anchorCtr="0" anchor="t" bIns="0" lIns="1219000" spcFirstLastPara="1" rIns="1219000" wrap="square" tIns="0">
            <a:normAutofit/>
          </a:bodyPr>
          <a:lstStyle/>
          <a:p>
            <a:pPr indent="-457200" lvl="0" marL="457200" rtl="0" algn="l">
              <a:spcBef>
                <a:spcPts val="0"/>
              </a:spcBef>
              <a:spcAft>
                <a:spcPts val="0"/>
              </a:spcAft>
              <a:buClr>
                <a:schemeClr val="dk1"/>
              </a:buClr>
              <a:buSzPts val="3600"/>
              <a:buChar char="●"/>
            </a:pPr>
            <a:r>
              <a:rPr lang="en-US" sz="3600">
                <a:solidFill>
                  <a:schemeClr val="dk1"/>
                </a:solidFill>
                <a:highlight>
                  <a:schemeClr val="lt1"/>
                </a:highlight>
              </a:rPr>
              <a:t>Apache_Logs contain a </a:t>
            </a:r>
            <a:r>
              <a:rPr lang="en-US" sz="3600">
                <a:solidFill>
                  <a:schemeClr val="dk1"/>
                </a:solidFill>
                <a:highlight>
                  <a:schemeClr val="lt1"/>
                </a:highlight>
              </a:rPr>
              <a:t>sampling of normal use data for the Apache website server including: </a:t>
            </a:r>
            <a:endParaRPr sz="3600">
              <a:solidFill>
                <a:schemeClr val="dk1"/>
              </a:solidFill>
              <a:highlight>
                <a:schemeClr val="lt1"/>
              </a:highlight>
            </a:endParaRPr>
          </a:p>
          <a:p>
            <a:pPr indent="-457200" lvl="1" marL="1371600" rtl="0" algn="l">
              <a:spcBef>
                <a:spcPts val="0"/>
              </a:spcBef>
              <a:spcAft>
                <a:spcPts val="0"/>
              </a:spcAft>
              <a:buClr>
                <a:schemeClr val="dk1"/>
              </a:buClr>
              <a:buSzPts val="3600"/>
              <a:buChar char="○"/>
            </a:pPr>
            <a:r>
              <a:rPr lang="en-US" sz="3600">
                <a:solidFill>
                  <a:schemeClr val="dk1"/>
                </a:solidFill>
                <a:highlight>
                  <a:schemeClr val="lt1"/>
                </a:highlight>
              </a:rPr>
              <a:t>IP addresses</a:t>
            </a:r>
            <a:endParaRPr sz="3600">
              <a:solidFill>
                <a:schemeClr val="dk1"/>
              </a:solidFill>
              <a:highlight>
                <a:schemeClr val="lt1"/>
              </a:highlight>
            </a:endParaRPr>
          </a:p>
          <a:p>
            <a:pPr indent="-457200" lvl="1" marL="1371600" rtl="0" algn="l">
              <a:spcBef>
                <a:spcPts val="0"/>
              </a:spcBef>
              <a:spcAft>
                <a:spcPts val="0"/>
              </a:spcAft>
              <a:buClr>
                <a:schemeClr val="dk1"/>
              </a:buClr>
              <a:buSzPts val="3600"/>
              <a:buChar char="○"/>
            </a:pPr>
            <a:r>
              <a:rPr lang="en-US" sz="3600">
                <a:solidFill>
                  <a:schemeClr val="dk1"/>
                </a:solidFill>
                <a:highlight>
                  <a:schemeClr val="lt1"/>
                </a:highlight>
              </a:rPr>
              <a:t>HTTP Request Methods </a:t>
            </a:r>
            <a:endParaRPr sz="3600">
              <a:solidFill>
                <a:schemeClr val="dk1"/>
              </a:solidFill>
              <a:highlight>
                <a:schemeClr val="lt1"/>
              </a:highlight>
            </a:endParaRPr>
          </a:p>
          <a:p>
            <a:pPr indent="-457200" lvl="1" marL="1371600" rtl="0" algn="l">
              <a:spcBef>
                <a:spcPts val="0"/>
              </a:spcBef>
              <a:spcAft>
                <a:spcPts val="0"/>
              </a:spcAft>
              <a:buClr>
                <a:schemeClr val="dk1"/>
              </a:buClr>
              <a:buSzPts val="3600"/>
              <a:buChar char="○"/>
            </a:pPr>
            <a:r>
              <a:rPr lang="en-US" sz="3600">
                <a:solidFill>
                  <a:schemeClr val="dk1"/>
                </a:solidFill>
                <a:highlight>
                  <a:schemeClr val="lt1"/>
                </a:highlight>
              </a:rPr>
              <a:t>HTTP Response Codes </a:t>
            </a:r>
            <a:br>
              <a:rPr lang="en-US" sz="3600">
                <a:solidFill>
                  <a:schemeClr val="dk1"/>
                </a:solidFill>
                <a:highlight>
                  <a:schemeClr val="lt1"/>
                </a:highlight>
              </a:rPr>
            </a:br>
            <a:endParaRPr sz="3600">
              <a:solidFill>
                <a:schemeClr val="dk1"/>
              </a:solidFill>
              <a:highlight>
                <a:schemeClr val="lt1"/>
              </a:highlight>
            </a:endParaRPr>
          </a:p>
          <a:p>
            <a:pPr indent="-457200" lvl="0" marL="457200" rtl="0" algn="l">
              <a:spcBef>
                <a:spcPts val="0"/>
              </a:spcBef>
              <a:spcAft>
                <a:spcPts val="0"/>
              </a:spcAft>
              <a:buClr>
                <a:schemeClr val="dk1"/>
              </a:buClr>
              <a:buSzPts val="3600"/>
              <a:buChar char="●"/>
            </a:pPr>
            <a:r>
              <a:rPr lang="en-US" sz="3600">
                <a:solidFill>
                  <a:schemeClr val="dk1"/>
                </a:solidFill>
                <a:highlight>
                  <a:schemeClr val="lt1"/>
                </a:highlight>
              </a:rPr>
              <a:t>Appache_Attack_Logs contain the similar information, but the sampling was pulled from the timeframe of a suspected attack.</a:t>
            </a:r>
            <a:endParaRPr sz="3600">
              <a:solidFill>
                <a:schemeClr val="dk1"/>
              </a:solidFill>
              <a:highlight>
                <a:schemeClr val="lt1"/>
              </a:highlight>
            </a:endParaRPr>
          </a:p>
        </p:txBody>
      </p:sp>
      <p:sp>
        <p:nvSpPr>
          <p:cNvPr id="185" name="Google Shape;185;p25"/>
          <p:cNvSpPr txBox="1"/>
          <p:nvPr>
            <p:ph idx="6" type="subTitle"/>
          </p:nvPr>
        </p:nvSpPr>
        <p:spPr>
          <a:xfrm>
            <a:off x="14810609" y="3801933"/>
            <a:ext cx="8151600" cy="1269600"/>
          </a:xfrm>
          <a:prstGeom prst="rect">
            <a:avLst/>
          </a:prstGeom>
        </p:spPr>
        <p:txBody>
          <a:bodyPr anchorCtr="0" anchor="ctr" bIns="0" lIns="487575" spcFirstLastPara="1" rIns="1219000" wrap="square" tIns="0">
            <a:normAutofit/>
          </a:bodyPr>
          <a:lstStyle/>
          <a:p>
            <a:pPr indent="0" lvl="0" marL="0" rtl="0" algn="l">
              <a:spcBef>
                <a:spcPts val="0"/>
              </a:spcBef>
              <a:spcAft>
                <a:spcPts val="3200"/>
              </a:spcAft>
              <a:buNone/>
            </a:pPr>
            <a:r>
              <a:rPr b="1" lang="en-US" sz="4000"/>
              <a:t>Apache Logs</a:t>
            </a:r>
            <a:endParaRPr b="1" sz="4000"/>
          </a:p>
        </p:txBody>
      </p:sp>
      <p:sp>
        <p:nvSpPr>
          <p:cNvPr id="186" name="Google Shape;186;p25"/>
          <p:cNvSpPr txBox="1"/>
          <p:nvPr/>
        </p:nvSpPr>
        <p:spPr>
          <a:xfrm>
            <a:off x="1520825" y="3999775"/>
            <a:ext cx="151932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4400"/>
              <a:t>1</a:t>
            </a:r>
            <a:endParaRPr b="1" sz="4400"/>
          </a:p>
        </p:txBody>
      </p:sp>
      <p:sp>
        <p:nvSpPr>
          <p:cNvPr id="187" name="Google Shape;187;p25"/>
          <p:cNvSpPr txBox="1"/>
          <p:nvPr/>
        </p:nvSpPr>
        <p:spPr>
          <a:xfrm>
            <a:off x="13558300" y="3999775"/>
            <a:ext cx="151932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4400">
                <a:solidFill>
                  <a:schemeClr val="lt1"/>
                </a:solidFill>
              </a:rPr>
              <a:t>2</a:t>
            </a:r>
            <a:endParaRPr sz="4400">
              <a:solidFill>
                <a:schemeClr val="lt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pic>
        <p:nvPicPr>
          <p:cNvPr id="192" name="Google Shape;192;p26"/>
          <p:cNvPicPr preferRelativeResize="0"/>
          <p:nvPr/>
        </p:nvPicPr>
        <p:blipFill>
          <a:blip r:embed="rId3">
            <a:alphaModFix/>
          </a:blip>
          <a:stretch>
            <a:fillRect/>
          </a:stretch>
        </p:blipFill>
        <p:spPr>
          <a:xfrm>
            <a:off x="731334" y="773067"/>
            <a:ext cx="22914823" cy="12246448"/>
          </a:xfrm>
          <a:prstGeom prst="rect">
            <a:avLst/>
          </a:prstGeom>
          <a:noFill/>
          <a:ln>
            <a:noFill/>
          </a:ln>
        </p:spPr>
      </p:pic>
      <p:sp>
        <p:nvSpPr>
          <p:cNvPr id="193" name="Google Shape;193;p26"/>
          <p:cNvSpPr txBox="1"/>
          <p:nvPr/>
        </p:nvSpPr>
        <p:spPr>
          <a:xfrm>
            <a:off x="22948089" y="13219200"/>
            <a:ext cx="698100" cy="281700"/>
          </a:xfrm>
          <a:prstGeom prst="rect">
            <a:avLst/>
          </a:prstGeom>
          <a:noFill/>
          <a:ln>
            <a:noFill/>
          </a:ln>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sz="1600"/>
              <a:t>‹#›</a:t>
            </a:fld>
            <a:endParaRPr sz="1600"/>
          </a:p>
        </p:txBody>
      </p:sp>
      <p:sp>
        <p:nvSpPr>
          <p:cNvPr id="194" name="Google Shape;194;p26"/>
          <p:cNvSpPr txBox="1"/>
          <p:nvPr>
            <p:ph type="title"/>
          </p:nvPr>
        </p:nvSpPr>
        <p:spPr>
          <a:xfrm>
            <a:off x="731343" y="4936267"/>
            <a:ext cx="22914900" cy="2745600"/>
          </a:xfrm>
          <a:prstGeom prst="rect">
            <a:avLst/>
          </a:prstGeom>
        </p:spPr>
        <p:txBody>
          <a:bodyPr anchorCtr="0" anchor="t" bIns="243750" lIns="243750" spcFirstLastPara="1" rIns="243750" wrap="square" tIns="243750">
            <a:normAutofit fontScale="90000"/>
          </a:bodyPr>
          <a:lstStyle/>
          <a:p>
            <a:pPr indent="0" lvl="0" marL="0" rtl="0" algn="ctr">
              <a:spcBef>
                <a:spcPts val="0"/>
              </a:spcBef>
              <a:spcAft>
                <a:spcPts val="0"/>
              </a:spcAft>
              <a:buClr>
                <a:schemeClr val="dk1"/>
              </a:buClr>
              <a:buSzPts val="990"/>
              <a:buFont typeface="Arial"/>
              <a:buNone/>
            </a:pPr>
            <a:r>
              <a:rPr lang="en-US">
                <a:solidFill>
                  <a:schemeClr val="lt1"/>
                </a:solidFill>
              </a:rPr>
              <a:t>Windows Logs</a:t>
            </a:r>
            <a:endParaRPr b="1"/>
          </a:p>
          <a:p>
            <a:pPr indent="0" lvl="0" marL="0" rtl="0" algn="ctr">
              <a:spcBef>
                <a:spcPts val="0"/>
              </a:spcBef>
              <a:spcAft>
                <a:spcPts val="0"/>
              </a:spcAft>
              <a:buNone/>
            </a:pPr>
            <a:r>
              <a:t/>
            </a:r>
            <a:endParaRPr>
              <a:latin typeface="Roboto Light"/>
              <a:ea typeface="Roboto Light"/>
              <a:cs typeface="Roboto Light"/>
              <a:sym typeface="Roboto Light"/>
            </a:endParaRPr>
          </a:p>
        </p:txBody>
      </p:sp>
      <p:sp>
        <p:nvSpPr>
          <p:cNvPr id="195" name="Google Shape;195;p26"/>
          <p:cNvSpPr txBox="1"/>
          <p:nvPr>
            <p:ph idx="1" type="subTitle"/>
          </p:nvPr>
        </p:nvSpPr>
        <p:spPr>
          <a:xfrm>
            <a:off x="-87421" y="34962844"/>
            <a:ext cx="56659500" cy="1612800"/>
          </a:xfrm>
          <a:prstGeom prst="rect">
            <a:avLst/>
          </a:prstGeom>
        </p:spPr>
        <p:txBody>
          <a:bodyPr anchorCtr="0" anchor="t" bIns="0" lIns="731350" spcFirstLastPara="1" rIns="0" wrap="square" tIns="121850">
            <a:normAutofit/>
          </a:bodyPr>
          <a:lstStyle/>
          <a:p>
            <a:pPr indent="0" lvl="0" marL="0" rtl="0" algn="l">
              <a:spcBef>
                <a:spcPts val="0"/>
              </a:spcBef>
              <a:spcAft>
                <a:spcPts val="320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